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handoutMasterIdLst>
    <p:handoutMasterId r:id="rId13"/>
  </p:handoutMasterIdLst>
  <p:sldIdLst>
    <p:sldId id="256" r:id="rId2"/>
    <p:sldId id="268" r:id="rId3"/>
    <p:sldId id="259" r:id="rId4"/>
    <p:sldId id="260" r:id="rId5"/>
    <p:sldId id="272" r:id="rId6"/>
    <p:sldId id="273" r:id="rId7"/>
    <p:sldId id="274" r:id="rId8"/>
    <p:sldId id="271" r:id="rId9"/>
    <p:sldId id="265" r:id="rId10"/>
    <p:sldId id="264" r:id="rId11"/>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pos="597" userDrawn="1">
          <p15:clr>
            <a:srgbClr val="A4A3A4"/>
          </p15:clr>
        </p15:guide>
        <p15:guide id="4"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3F3F"/>
    <a:srgbClr val="014067"/>
    <a:srgbClr val="014E7D"/>
    <a:srgbClr val="013657"/>
    <a:srgbClr val="01456F"/>
    <a:srgbClr val="014B79"/>
    <a:srgbClr val="0937C9"/>
    <a:srgbClr val="002774"/>
    <a:srgbClr val="929A4A"/>
    <a:srgbClr val="EAB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73" autoAdjust="0"/>
    <p:restoredTop sz="94674" autoAdjust="0"/>
  </p:normalViewPr>
  <p:slideViewPr>
    <p:cSldViewPr snapToGrid="0" showGuides="1">
      <p:cViewPr varScale="1">
        <p:scale>
          <a:sx n="94" d="100"/>
          <a:sy n="94" d="100"/>
        </p:scale>
        <p:origin x="712" y="192"/>
      </p:cViewPr>
      <p:guideLst>
        <p:guide pos="3840"/>
        <p:guide pos="597"/>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87" d="100"/>
          <a:sy n="87" d="100"/>
        </p:scale>
        <p:origin x="38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E8BEDA40-91A9-49DC-B402-0EBE674AAEA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E8CBB508-5589-42E7-A433-D119AC0FFB7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53E8519-8B71-41D9-9C83-05C7E2DF7BBE}" type="datetime1">
              <a:rPr lang="zh-CN" altLang="en-US" smtClean="0">
                <a:latin typeface="Microsoft YaHei UI" panose="020B0503020204020204" pitchFamily="34" charset="-122"/>
                <a:ea typeface="Microsoft YaHei UI" panose="020B0503020204020204" pitchFamily="34" charset="-122"/>
              </a:rPr>
              <a:t>2021/11/1</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E9232ABA-B33A-4B3B-8412-C1773FBF3D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BAB1832E-3B48-42CB-80A7-CD8E48D52DD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F1072A3-100F-40A9-915F-8D2D9E6962D8}"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13537125"/>
      </p:ext>
    </p:extLst>
  </p:cSld>
  <p:clrMap bg1="lt1" tx1="dk1" bg2="lt2" tx2="dk2" accent1="accent1" accent2="accent2" accent3="accent3" accent4="accent4" accent5="accent5" accent6="accent6" hlink="hlink" folHlink="folHlink"/>
  <p:hf hdr="0" ftr="0" dt="0"/>
</p:handoutMaster>
</file>

<file path=ppt/media/hdphoto1.wdp>
</file>

<file path=ppt/media/image1.jpg>
</file>

<file path=ppt/media/image2.png>
</file>

<file path=ppt/media/image3.jpg>
</file>

<file path=ppt/media/image4.jpg>
</file>

<file path=ppt/media/image5.jpg>
</file>

<file path=ppt/media/image6.jp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69F943E1-D8C2-4C4E-A352-769DCC61DF36}" type="datetime1">
              <a:rPr lang="zh-CN" altLang="en-US" smtClean="0"/>
              <a:pPr/>
              <a:t>2021/11/1</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79230CFA-805A-4FD3-B3A0-DAAA5993DA17}" type="slidenum">
              <a:rPr lang="en-US" altLang="zh-CN" smtClean="0"/>
              <a:pPr/>
              <a:t>‹#›</a:t>
            </a:fld>
            <a:endParaRPr lang="zh-CN" altLang="en-US" dirty="0"/>
          </a:p>
        </p:txBody>
      </p:sp>
    </p:spTree>
    <p:extLst>
      <p:ext uri="{BB962C8B-B14F-4D97-AF65-F5344CB8AC3E}">
        <p14:creationId xmlns:p14="http://schemas.microsoft.com/office/powerpoint/2010/main" val="7989277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79230CFA-805A-4FD3-B3A0-DAAA5993DA17}" type="slidenum">
              <a:rPr lang="en-US" altLang="zh-CN" smtClean="0">
                <a:latin typeface="Microsoft YaHei UI" panose="020B0503020204020204" pitchFamily="34" charset="-122"/>
                <a:ea typeface="Microsoft YaHei UI" panose="020B0503020204020204" pitchFamily="34" charset="-122"/>
              </a:rPr>
              <a:t>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7481872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79230CFA-805A-4FD3-B3A0-DAAA5993DA17}" type="slidenum">
              <a:rPr lang="en-US" altLang="zh-CN" smtClean="0">
                <a:latin typeface="Microsoft YaHei UI" panose="020B0503020204020204" pitchFamily="34" charset="-122"/>
                <a:ea typeface="Microsoft YaHei UI" panose="020B0503020204020204" pitchFamily="34" charset="-122"/>
              </a:rPr>
              <a:t>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3395957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79230CFA-805A-4FD3-B3A0-DAAA5993DA17}" type="slidenum">
              <a:rPr lang="en-US" altLang="zh-CN" smtClean="0">
                <a:latin typeface="Microsoft YaHei UI" panose="020B0503020204020204" pitchFamily="34" charset="-122"/>
                <a:ea typeface="Microsoft YaHei UI" panose="020B0503020204020204" pitchFamily="34" charset="-122"/>
              </a:rPr>
              <a:t>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224544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79230CFA-805A-4FD3-B3A0-DAAA5993DA17}" type="slidenum">
              <a:rPr lang="en-US" altLang="zh-CN" smtClean="0">
                <a:latin typeface="Microsoft YaHei UI" panose="020B0503020204020204" pitchFamily="34" charset="-122"/>
                <a:ea typeface="Microsoft YaHei UI" panose="020B0503020204020204" pitchFamily="34" charset="-122"/>
              </a:rPr>
              <a:t>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1851418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79230CFA-805A-4FD3-B3A0-DAAA5993DA17}" type="slidenum">
              <a:rPr lang="en-US" altLang="zh-CN" smtClean="0">
                <a:latin typeface="Microsoft YaHei UI" panose="020B0503020204020204" pitchFamily="34" charset="-122"/>
                <a:ea typeface="Microsoft YaHei UI" panose="020B0503020204020204" pitchFamily="34" charset="-122"/>
              </a:rPr>
              <a:t>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05347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79230CFA-805A-4FD3-B3A0-DAAA5993DA17}" type="slidenum">
              <a:rPr lang="en-US" altLang="zh-CN" smtClean="0">
                <a:latin typeface="Microsoft YaHei UI" panose="020B0503020204020204" pitchFamily="34" charset="-122"/>
                <a:ea typeface="Microsoft YaHei UI" panose="020B0503020204020204" pitchFamily="34" charset="-122"/>
              </a:rPr>
              <a:t>10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969888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包含图像的标题幻灯片">
    <p:spTree>
      <p:nvGrpSpPr>
        <p:cNvPr id="1" name=""/>
        <p:cNvGrpSpPr/>
        <p:nvPr/>
      </p:nvGrpSpPr>
      <p:grpSpPr>
        <a:xfrm>
          <a:off x="0" y="0"/>
          <a:ext cx="0" cy="0"/>
          <a:chOff x="0" y="0"/>
          <a:chExt cx="0" cy="0"/>
        </a:xfrm>
      </p:grpSpPr>
      <p:sp>
        <p:nvSpPr>
          <p:cNvPr id="4" name="长方形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1" name="直角三角形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16" name="直接连接符​​(S)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5" name="图片占位符 24">
            <a:extLst>
              <a:ext uri="{FF2B5EF4-FFF2-40B4-BE49-F238E27FC236}">
                <a16:creationId xmlns:a16="http://schemas.microsoft.com/office/drawing/2014/main" id="{73B47EE6-EDE6-4881-B456-B37D9C1ADE3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rtlCol="0" anchor="ctr">
            <a:noAutofit/>
          </a:bodyPr>
          <a:lstStyle>
            <a:lvl1pPr marL="0" indent="0" algn="ctr">
              <a:buNone/>
              <a:defRPr>
                <a:solidFill>
                  <a:schemeClr val="bg2"/>
                </a:solidFill>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altLang="en-US" noProof="0" dirty="0"/>
          </a:p>
        </p:txBody>
      </p:sp>
      <p:cxnSp>
        <p:nvCxnSpPr>
          <p:cNvPr id="18" name="直接连接符​​(S)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标题 1" title="标题">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rtlCol="0" anchor="b">
            <a:normAutofit/>
          </a:bodyPr>
          <a:lstStyle>
            <a:lvl1pPr algn="l">
              <a:defRPr sz="4300" b="1">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单击此处编辑母版标题样式</a:t>
            </a:r>
          </a:p>
        </p:txBody>
      </p:sp>
      <p:sp>
        <p:nvSpPr>
          <p:cNvPr id="3" name="副标题 2" title="副标题">
            <a:extLst>
              <a:ext uri="{FF2B5EF4-FFF2-40B4-BE49-F238E27FC236}">
                <a16:creationId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rtlCol="0"/>
          <a:lstStyle>
            <a:lvl1pPr marL="0" indent="0" algn="l">
              <a:buNone/>
              <a:defRPr sz="2400" b="0" i="0" spc="300">
                <a:solidFill>
                  <a:schemeClr val="tx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dirty="0"/>
              <a:t>单击此处编辑母版副标题样式</a:t>
            </a:r>
          </a:p>
        </p:txBody>
      </p:sp>
      <p:cxnSp>
        <p:nvCxnSpPr>
          <p:cNvPr id="9" name="直接连接符​​(S)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004501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7537" userDrawn="1">
          <p15:clr>
            <a:srgbClr val="FBAE40"/>
          </p15:clr>
        </p15:guide>
        <p15:guide id="3" pos="138" userDrawn="1">
          <p15:clr>
            <a:srgbClr val="FBAE40"/>
          </p15:clr>
        </p15:guide>
        <p15:guide id="4" orient="horz" pos="4178" userDrawn="1">
          <p15:clr>
            <a:srgbClr val="FBAE40"/>
          </p15:clr>
        </p15:guide>
        <p15:guide id="5" orient="horz" pos="142" userDrawn="1">
          <p15:clr>
            <a:srgbClr val="FBAE40"/>
          </p15:clr>
        </p15:guide>
        <p15:guide id="6" pos="2457" userDrawn="1">
          <p15:clr>
            <a:srgbClr val="FBAE40"/>
          </p15:clr>
        </p15:guide>
        <p15:guide id="7" pos="43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长方形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1" name="直角三角形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16" name="直接连接符​​(S)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S)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标题 1" title="标题">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rtlCol="0" anchor="b">
            <a:normAutofit/>
          </a:bodyPr>
          <a:lstStyle>
            <a:lvl1pPr algn="l">
              <a:defRPr sz="4300" b="1">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单击此处编辑母版标题样式</a:t>
            </a:r>
          </a:p>
        </p:txBody>
      </p:sp>
      <p:sp>
        <p:nvSpPr>
          <p:cNvPr id="3" name="副标题 2" title="副标题">
            <a:extLst>
              <a:ext uri="{FF2B5EF4-FFF2-40B4-BE49-F238E27FC236}">
                <a16:creationId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rtlCol="0"/>
          <a:lstStyle>
            <a:lvl1pPr marL="0" indent="0" algn="l">
              <a:buNone/>
              <a:defRPr sz="2400" b="0" i="0" spc="300">
                <a:solidFill>
                  <a:schemeClr val="tx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dirty="0"/>
              <a:t>单击此处编辑母版副标题样式</a:t>
            </a:r>
          </a:p>
        </p:txBody>
      </p:sp>
      <p:cxnSp>
        <p:nvCxnSpPr>
          <p:cNvPr id="9" name="直接连接符​​(S)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0920470"/>
      </p:ext>
    </p:extLst>
  </p:cSld>
  <p:clrMapOvr>
    <a:masterClrMapping/>
  </p:clrMapOvr>
  <p:extLst>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2" name="长方形 21">
            <a:extLst>
              <a:ext uri="{FF2B5EF4-FFF2-40B4-BE49-F238E27FC236}">
                <a16:creationId xmlns:a16="http://schemas.microsoft.com/office/drawing/2014/main" id="{33B31A5E-1244-4689-B513-C78E3C4E53B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9" name="直角三角形 18">
            <a:extLst>
              <a:ext uri="{FF2B5EF4-FFF2-40B4-BE49-F238E27FC236}">
                <a16:creationId xmlns:a16="http://schemas.microsoft.com/office/drawing/2014/main" id="{71D0E8AA-902F-440D-9C55-2A391C22396A}"/>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7" name="平行四边形 16">
            <a:extLst>
              <a:ext uri="{FF2B5EF4-FFF2-40B4-BE49-F238E27FC236}">
                <a16:creationId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18" name="直接连接符​​(S) 17">
            <a:extLst>
              <a:ext uri="{FF2B5EF4-FFF2-40B4-BE49-F238E27FC236}">
                <a16:creationId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标题 1" title="标题">
            <a:extLst>
              <a:ext uri="{FF2B5EF4-FFF2-40B4-BE49-F238E27FC236}">
                <a16:creationId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rtlCol="0" anchor="b">
            <a:normAutofit/>
          </a:bodyPr>
          <a:lstStyle>
            <a:lvl1pPr>
              <a:defRPr sz="4000" b="1">
                <a:solidFill>
                  <a:schemeClr val="accent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rtl="0"/>
            <a:r>
              <a:rPr lang="zh-CN" altLang="en-US" noProof="0" dirty="0"/>
              <a:t>单击此处编辑母版标题样式</a:t>
            </a:r>
          </a:p>
        </p:txBody>
      </p:sp>
      <p:sp>
        <p:nvSpPr>
          <p:cNvPr id="101" name="文本占位符 2" title="副标题">
            <a:extLst>
              <a:ext uri="{FF2B5EF4-FFF2-40B4-BE49-F238E27FC236}">
                <a16:creationId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rtlCol="0">
            <a:normAutofit/>
          </a:bodyPr>
          <a:lstStyle>
            <a:lvl1pPr marL="0" indent="0">
              <a:buNone/>
              <a:defRPr sz="2000" b="0" i="0" spc="300">
                <a:solidFill>
                  <a:schemeClr val="tx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zh-CN" altLang="en-US" noProof="0" dirty="0"/>
              <a:t>编辑母版文本样式</a:t>
            </a:r>
          </a:p>
        </p:txBody>
      </p:sp>
      <p:cxnSp>
        <p:nvCxnSpPr>
          <p:cNvPr id="21" name="直接连接符​​(S) 20">
            <a:extLst>
              <a:ext uri="{FF2B5EF4-FFF2-40B4-BE49-F238E27FC236}">
                <a16:creationId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平行四边形 24">
            <a:extLst>
              <a:ext uri="{FF2B5EF4-FFF2-40B4-BE49-F238E27FC236}">
                <a16:creationId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26" name="直接连接符​​(S) 25">
            <a:extLst>
              <a:ext uri="{FF2B5EF4-FFF2-40B4-BE49-F238E27FC236}">
                <a16:creationId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S) 15">
            <a:extLst>
              <a:ext uri="{FF2B5EF4-FFF2-40B4-BE49-F238E27FC236}">
                <a16:creationId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平行四边形 23">
            <a:extLst>
              <a:ext uri="{FF2B5EF4-FFF2-40B4-BE49-F238E27FC236}">
                <a16:creationId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89179159"/>
      </p:ext>
    </p:extLst>
  </p:cSld>
  <p:clrMapOvr>
    <a:masterClrMapping/>
  </p:clrMapOvr>
  <p:extLst>
    <p:ext uri="{DCECCB84-F9BA-43D5-87BE-67443E8EF086}">
      <p15:sldGuideLst xmlns:p15="http://schemas.microsoft.com/office/powerpoint/2012/main">
        <p15:guide id="1" orient="horz" pos="2183">
          <p15:clr>
            <a:srgbClr val="FBAE40"/>
          </p15:clr>
        </p15:guide>
        <p15:guide id="2" pos="3840">
          <p15:clr>
            <a:srgbClr val="FBAE40"/>
          </p15:clr>
        </p15:guide>
        <p15:guide id="3" pos="143">
          <p15:clr>
            <a:srgbClr val="FBAE40"/>
          </p15:clr>
        </p15:guide>
        <p15:guide id="4" orient="horz" pos="4170">
          <p15:clr>
            <a:srgbClr val="FBAE40"/>
          </p15:clr>
        </p15:guide>
        <p15:guide id="5" pos="7537">
          <p15:clr>
            <a:srgbClr val="FBAE40"/>
          </p15:clr>
        </p15:guide>
        <p15:guide id="6" orient="horz" pos="14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4" name="长方形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22" name="直接连接符​​(S)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组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斜纹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solidFill>
                  <a:schemeClr val="tx1"/>
                </a:solidFill>
                <a:latin typeface="Microsoft YaHei UI" panose="020B0503020204020204" pitchFamily="34" charset="-122"/>
                <a:ea typeface="Microsoft YaHei UI" panose="020B0503020204020204" pitchFamily="34" charset="-122"/>
              </a:endParaRPr>
            </a:p>
          </p:txBody>
        </p:sp>
        <p:cxnSp>
          <p:nvCxnSpPr>
            <p:cNvPr id="28" name="直接连接符​​(S)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平行四边形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grpSp>
      <p:sp>
        <p:nvSpPr>
          <p:cNvPr id="25" name="文本框 24">
            <a:extLst>
              <a:ext uri="{FF2B5EF4-FFF2-40B4-BE49-F238E27FC236}">
                <a16:creationId xmlns:a16="http://schemas.microsoft.com/office/drawing/2014/main" id="{F0BB4D3D-930C-4FF4-BB7C-2CB24208150C}"/>
              </a:ext>
            </a:extLst>
          </p:cNvPr>
          <p:cNvSpPr txBox="1"/>
          <p:nvPr userDrawn="1"/>
        </p:nvSpPr>
        <p:spPr>
          <a:xfrm>
            <a:off x="11072378" y="235732"/>
            <a:ext cx="732893" cy="615553"/>
          </a:xfrm>
          <a:prstGeom prst="rect">
            <a:avLst/>
          </a:prstGeom>
          <a:noFill/>
        </p:spPr>
        <p:txBody>
          <a:bodyPr wrap="none" rtlCol="0">
            <a:spAutoFit/>
          </a:bodyPr>
          <a:lstStyle/>
          <a:p>
            <a:pPr rtl="0"/>
            <a:r>
              <a:rPr lang="en-US" altLang="zh-CN" sz="3400" b="1" noProof="0" dirty="0">
                <a:solidFill>
                  <a:schemeClr val="bg1"/>
                </a:solidFill>
                <a:latin typeface="Microsoft YaHei UI" panose="020B0503020204020204" pitchFamily="34" charset="-122"/>
                <a:ea typeface="Microsoft YaHei UI" panose="020B0503020204020204" pitchFamily="34" charset="-122"/>
              </a:rPr>
              <a:t>FR</a:t>
            </a:r>
          </a:p>
        </p:txBody>
      </p:sp>
      <p:sp>
        <p:nvSpPr>
          <p:cNvPr id="36" name="平行四边形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2" name="页脚占位符 1">
            <a:extLst>
              <a:ext uri="{FF2B5EF4-FFF2-40B4-BE49-F238E27FC236}">
                <a16:creationId xmlns:a16="http://schemas.microsoft.com/office/drawing/2014/main" id="{03E79E9C-D961-6E47-A5C6-57689BAFF243}"/>
              </a:ext>
            </a:extLst>
          </p:cNvPr>
          <p:cNvSpPr>
            <a:spLocks noGrp="1"/>
          </p:cNvSpPr>
          <p:nvPr>
            <p:ph type="ftr" sz="quarter" idx="17"/>
          </p:nvPr>
        </p:nvSpPr>
        <p:spPr/>
        <p:txBody>
          <a:bodyPr rtlCol="0"/>
          <a:lstStyle>
            <a:lvl1pPr algn="l">
              <a:defRPr>
                <a:latin typeface="Microsoft YaHei UI" panose="020B0503020204020204" pitchFamily="34" charset="-122"/>
                <a:ea typeface="Microsoft YaHei UI" panose="020B0503020204020204" pitchFamily="34" charset="-122"/>
              </a:defRPr>
            </a:lvl1pPr>
          </a:lstStyle>
          <a:p>
            <a:r>
              <a:rPr lang="zh-CN" altLang="en-US"/>
              <a:t>添加页脚</a:t>
            </a:r>
            <a:endParaRPr lang="zh-CN" altLang="en-US" dirty="0"/>
          </a:p>
        </p:txBody>
      </p:sp>
      <p:sp>
        <p:nvSpPr>
          <p:cNvPr id="3" name="灯片编号占位符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rtlCol="0"/>
          <a:lstStyle>
            <a:lvl1pPr>
              <a:defRPr>
                <a:latin typeface="Microsoft YaHei UI" panose="020B0503020204020204" pitchFamily="34" charset="-122"/>
                <a:ea typeface="Microsoft YaHei UI" panose="020B0503020204020204" pitchFamily="34" charset="-122"/>
              </a:defRPr>
            </a:lvl1pPr>
          </a:lstStyle>
          <a:p>
            <a:fld id="{8699F50C-BE38-4BD0-BA84-9B090E1F2B9B}" type="slidenum">
              <a:rPr lang="en-US" altLang="zh-CN" smtClean="0"/>
              <a:pPr/>
              <a:t>‹#›</a:t>
            </a:fld>
            <a:endParaRPr lang="zh-CN" altLang="en-US" dirty="0"/>
          </a:p>
        </p:txBody>
      </p:sp>
      <p:sp>
        <p:nvSpPr>
          <p:cNvPr id="27" name="标题 1" title="标题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rtlCol="0" anchor="b">
            <a:normAutofit/>
          </a:bodyPr>
          <a:lstStyle>
            <a:lvl1pPr>
              <a:defRPr sz="4400" b="1">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单击此处编辑母版标题样式 </a:t>
            </a:r>
          </a:p>
        </p:txBody>
      </p:sp>
      <p:sp>
        <p:nvSpPr>
          <p:cNvPr id="29" name="内容占位符 2">
            <a:extLst>
              <a:ext uri="{FF2B5EF4-FFF2-40B4-BE49-F238E27FC236}">
                <a16:creationId xmlns:a16="http://schemas.microsoft.com/office/drawing/2014/main" id="{1FAE0C34-9220-45F0-9FC2-9FE7C994E7BD}"/>
              </a:ext>
            </a:extLst>
          </p:cNvPr>
          <p:cNvSpPr>
            <a:spLocks noGrp="1"/>
          </p:cNvSpPr>
          <p:nvPr>
            <p:ph idx="1"/>
          </p:nvPr>
        </p:nvSpPr>
        <p:spPr>
          <a:xfrm>
            <a:off x="518678" y="1671924"/>
            <a:ext cx="10835122" cy="4505039"/>
          </a:xfrm>
          <a:prstGeom prst="rect">
            <a:avLst/>
          </a:prstGeom>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vl2pPr>
              <a:defRPr>
                <a:solidFill>
                  <a:schemeClr val="bg1"/>
                </a:solidFill>
                <a:latin typeface="Microsoft YaHei UI" panose="020B0503020204020204" pitchFamily="34" charset="-122"/>
                <a:ea typeface="Microsoft YaHei UI" panose="020B0503020204020204" pitchFamily="34" charset="-122"/>
              </a:defRPr>
            </a:lvl2pPr>
            <a:lvl3pPr>
              <a:defRPr>
                <a:solidFill>
                  <a:schemeClr val="bg1"/>
                </a:solidFill>
                <a:latin typeface="Microsoft YaHei UI" panose="020B0503020204020204" pitchFamily="34" charset="-122"/>
                <a:ea typeface="Microsoft YaHei UI" panose="020B0503020204020204" pitchFamily="34" charset="-122"/>
              </a:defRPr>
            </a:lvl3pPr>
            <a:lvl4pPr>
              <a:defRPr>
                <a:solidFill>
                  <a:schemeClr val="bg1"/>
                </a:solidFill>
                <a:latin typeface="Microsoft YaHei UI" panose="020B0503020204020204" pitchFamily="34" charset="-122"/>
                <a:ea typeface="Microsoft YaHei UI" panose="020B0503020204020204" pitchFamily="34" charset="-122"/>
              </a:defRPr>
            </a:lvl4pPr>
            <a:lvl5pPr>
              <a:defRPr>
                <a:solidFill>
                  <a:schemeClr val="bg1"/>
                </a:solidFill>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Tree>
    <p:extLst>
      <p:ext uri="{BB962C8B-B14F-4D97-AF65-F5344CB8AC3E}">
        <p14:creationId xmlns:p14="http://schemas.microsoft.com/office/powerpoint/2010/main" val="207459636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4" name="长方形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22" name="直接连接符​​(S)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组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斜纹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solidFill>
                  <a:schemeClr val="tx1"/>
                </a:solidFill>
                <a:latin typeface="Microsoft YaHei UI" panose="020B0503020204020204" pitchFamily="34" charset="-122"/>
                <a:ea typeface="Microsoft YaHei UI" panose="020B0503020204020204" pitchFamily="34" charset="-122"/>
              </a:endParaRPr>
            </a:p>
          </p:txBody>
        </p:sp>
        <p:cxnSp>
          <p:nvCxnSpPr>
            <p:cNvPr id="28" name="直接连接符​​(S)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平行四边形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grpSp>
      <p:sp>
        <p:nvSpPr>
          <p:cNvPr id="25" name="文本框 24">
            <a:extLst>
              <a:ext uri="{FF2B5EF4-FFF2-40B4-BE49-F238E27FC236}">
                <a16:creationId xmlns:a16="http://schemas.microsoft.com/office/drawing/2014/main" id="{F0BB4D3D-930C-4FF4-BB7C-2CB24208150C}"/>
              </a:ext>
            </a:extLst>
          </p:cNvPr>
          <p:cNvSpPr txBox="1"/>
          <p:nvPr userDrawn="1"/>
        </p:nvSpPr>
        <p:spPr>
          <a:xfrm>
            <a:off x="11072378" y="235732"/>
            <a:ext cx="732893" cy="615553"/>
          </a:xfrm>
          <a:prstGeom prst="rect">
            <a:avLst/>
          </a:prstGeom>
          <a:noFill/>
        </p:spPr>
        <p:txBody>
          <a:bodyPr wrap="none" rtlCol="0">
            <a:spAutoFit/>
          </a:bodyPr>
          <a:lstStyle/>
          <a:p>
            <a:pPr rtl="0"/>
            <a:r>
              <a:rPr lang="en-US" altLang="zh-CN" sz="3400" b="1" noProof="0" dirty="0">
                <a:solidFill>
                  <a:schemeClr val="bg1"/>
                </a:solidFill>
                <a:latin typeface="Microsoft YaHei UI" panose="020B0503020204020204" pitchFamily="34" charset="-122"/>
                <a:ea typeface="Microsoft YaHei UI" panose="020B0503020204020204" pitchFamily="34" charset="-122"/>
              </a:rPr>
              <a:t>FR</a:t>
            </a:r>
          </a:p>
        </p:txBody>
      </p:sp>
      <p:sp>
        <p:nvSpPr>
          <p:cNvPr id="36" name="平行四边形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2" name="页脚占位符 1">
            <a:extLst>
              <a:ext uri="{FF2B5EF4-FFF2-40B4-BE49-F238E27FC236}">
                <a16:creationId xmlns:a16="http://schemas.microsoft.com/office/drawing/2014/main" id="{03E79E9C-D961-6E47-A5C6-57689BAFF243}"/>
              </a:ext>
            </a:extLst>
          </p:cNvPr>
          <p:cNvSpPr>
            <a:spLocks noGrp="1"/>
          </p:cNvSpPr>
          <p:nvPr>
            <p:ph type="ftr" sz="quarter" idx="17"/>
          </p:nvPr>
        </p:nvSpPr>
        <p:spPr/>
        <p:txBody>
          <a:bodyPr rtlCol="0"/>
          <a:lstStyle>
            <a:lvl1pPr algn="l">
              <a:defRPr>
                <a:latin typeface="Microsoft YaHei UI" panose="020B0503020204020204" pitchFamily="34" charset="-122"/>
                <a:ea typeface="Microsoft YaHei UI" panose="020B0503020204020204" pitchFamily="34" charset="-122"/>
              </a:defRPr>
            </a:lvl1pPr>
          </a:lstStyle>
          <a:p>
            <a:r>
              <a:rPr lang="zh-CN" altLang="en-US"/>
              <a:t>添加页脚</a:t>
            </a:r>
            <a:endParaRPr lang="zh-CN" altLang="en-US" dirty="0"/>
          </a:p>
        </p:txBody>
      </p:sp>
      <p:sp>
        <p:nvSpPr>
          <p:cNvPr id="3" name="灯片编号占位符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rtlCol="0"/>
          <a:lstStyle>
            <a:lvl1pPr>
              <a:defRPr>
                <a:latin typeface="Microsoft YaHei UI" panose="020B0503020204020204" pitchFamily="34" charset="-122"/>
                <a:ea typeface="Microsoft YaHei UI" panose="020B0503020204020204" pitchFamily="34" charset="-122"/>
              </a:defRPr>
            </a:lvl1pPr>
          </a:lstStyle>
          <a:p>
            <a:fld id="{8699F50C-BE38-4BD0-BA84-9B090E1F2B9B}" type="slidenum">
              <a:rPr lang="en-US" altLang="zh-CN" smtClean="0"/>
              <a:pPr/>
              <a:t>‹#›</a:t>
            </a:fld>
            <a:endParaRPr lang="zh-CN" altLang="en-US" dirty="0"/>
          </a:p>
        </p:txBody>
      </p:sp>
      <p:sp>
        <p:nvSpPr>
          <p:cNvPr id="27" name="标题 1" title="标题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rtlCol="0" anchor="b">
            <a:normAutofit/>
          </a:bodyPr>
          <a:lstStyle>
            <a:lvl1pPr>
              <a:defRPr sz="4400" b="1">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单击此处编辑母版标题样式 </a:t>
            </a:r>
          </a:p>
        </p:txBody>
      </p:sp>
      <p:sp>
        <p:nvSpPr>
          <p:cNvPr id="14" name="内容占位符 2">
            <a:extLst>
              <a:ext uri="{FF2B5EF4-FFF2-40B4-BE49-F238E27FC236}">
                <a16:creationId xmlns:a16="http://schemas.microsoft.com/office/drawing/2014/main" id="{217F9213-0142-420B-A84D-C5627A0C81E4}"/>
              </a:ext>
            </a:extLst>
          </p:cNvPr>
          <p:cNvSpPr>
            <a:spLocks noGrp="1"/>
          </p:cNvSpPr>
          <p:nvPr>
            <p:ph sz="half" idx="1"/>
          </p:nvPr>
        </p:nvSpPr>
        <p:spPr>
          <a:xfrm>
            <a:off x="529687" y="1651044"/>
            <a:ext cx="5181600" cy="4525919"/>
          </a:xfrm>
          <a:prstGeom prst="rect">
            <a:avLst/>
          </a:prstGeom>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vl2pPr>
              <a:defRPr>
                <a:solidFill>
                  <a:schemeClr val="bg1"/>
                </a:solidFill>
                <a:latin typeface="Microsoft YaHei UI" panose="020B0503020204020204" pitchFamily="34" charset="-122"/>
                <a:ea typeface="Microsoft YaHei UI" panose="020B0503020204020204" pitchFamily="34" charset="-122"/>
              </a:defRPr>
            </a:lvl2pPr>
            <a:lvl3pPr>
              <a:defRPr>
                <a:solidFill>
                  <a:schemeClr val="bg1"/>
                </a:solidFill>
                <a:latin typeface="Microsoft YaHei UI" panose="020B0503020204020204" pitchFamily="34" charset="-122"/>
                <a:ea typeface="Microsoft YaHei UI" panose="020B0503020204020204" pitchFamily="34" charset="-122"/>
              </a:defRPr>
            </a:lvl3pPr>
            <a:lvl4pPr>
              <a:defRPr>
                <a:solidFill>
                  <a:schemeClr val="bg1"/>
                </a:solidFill>
                <a:latin typeface="Microsoft YaHei UI" panose="020B0503020204020204" pitchFamily="34" charset="-122"/>
                <a:ea typeface="Microsoft YaHei UI" panose="020B0503020204020204" pitchFamily="34" charset="-122"/>
              </a:defRPr>
            </a:lvl4pPr>
            <a:lvl5pPr>
              <a:defRPr>
                <a:solidFill>
                  <a:schemeClr val="bg1"/>
                </a:solidFill>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15" name="内容占位符 3">
            <a:extLst>
              <a:ext uri="{FF2B5EF4-FFF2-40B4-BE49-F238E27FC236}">
                <a16:creationId xmlns:a16="http://schemas.microsoft.com/office/drawing/2014/main" id="{8014328B-D576-4B5C-A4AE-CF98318929FE}"/>
              </a:ext>
            </a:extLst>
          </p:cNvPr>
          <p:cNvSpPr>
            <a:spLocks noGrp="1"/>
          </p:cNvSpPr>
          <p:nvPr>
            <p:ph sz="half" idx="2"/>
          </p:nvPr>
        </p:nvSpPr>
        <p:spPr>
          <a:xfrm>
            <a:off x="6172200" y="1651044"/>
            <a:ext cx="5181600" cy="4525919"/>
          </a:xfrm>
          <a:prstGeom prst="rect">
            <a:avLst/>
          </a:prstGeom>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vl2pPr>
              <a:defRPr>
                <a:solidFill>
                  <a:schemeClr val="bg1"/>
                </a:solidFill>
                <a:latin typeface="Microsoft YaHei UI" panose="020B0503020204020204" pitchFamily="34" charset="-122"/>
                <a:ea typeface="Microsoft YaHei UI" panose="020B0503020204020204" pitchFamily="34" charset="-122"/>
              </a:defRPr>
            </a:lvl2pPr>
            <a:lvl3pPr>
              <a:defRPr>
                <a:solidFill>
                  <a:schemeClr val="bg1"/>
                </a:solidFill>
                <a:latin typeface="Microsoft YaHei UI" panose="020B0503020204020204" pitchFamily="34" charset="-122"/>
                <a:ea typeface="Microsoft YaHei UI" panose="020B0503020204020204" pitchFamily="34" charset="-122"/>
              </a:defRPr>
            </a:lvl3pPr>
            <a:lvl4pPr>
              <a:defRPr>
                <a:solidFill>
                  <a:schemeClr val="bg1"/>
                </a:solidFill>
                <a:latin typeface="Microsoft YaHei UI" panose="020B0503020204020204" pitchFamily="34" charset="-122"/>
                <a:ea typeface="Microsoft YaHei UI" panose="020B0503020204020204" pitchFamily="34" charset="-122"/>
              </a:defRPr>
            </a:lvl4pPr>
            <a:lvl5pPr>
              <a:defRPr>
                <a:solidFill>
                  <a:schemeClr val="bg1"/>
                </a:solidFill>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Tree>
    <p:extLst>
      <p:ext uri="{BB962C8B-B14F-4D97-AF65-F5344CB8AC3E}">
        <p14:creationId xmlns:p14="http://schemas.microsoft.com/office/powerpoint/2010/main" val="28473770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4" name="长方形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22" name="直接连接符​​(S)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组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斜纹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solidFill>
                  <a:schemeClr val="tx1"/>
                </a:solidFill>
                <a:latin typeface="Microsoft YaHei UI" panose="020B0503020204020204" pitchFamily="34" charset="-122"/>
                <a:ea typeface="Microsoft YaHei UI" panose="020B0503020204020204" pitchFamily="34" charset="-122"/>
              </a:endParaRPr>
            </a:p>
          </p:txBody>
        </p:sp>
        <p:cxnSp>
          <p:nvCxnSpPr>
            <p:cNvPr id="28" name="直接连接符​​(S)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平行四边形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grpSp>
      <p:sp>
        <p:nvSpPr>
          <p:cNvPr id="25" name="文本框 24">
            <a:extLst>
              <a:ext uri="{FF2B5EF4-FFF2-40B4-BE49-F238E27FC236}">
                <a16:creationId xmlns:a16="http://schemas.microsoft.com/office/drawing/2014/main" id="{F0BB4D3D-930C-4FF4-BB7C-2CB24208150C}"/>
              </a:ext>
            </a:extLst>
          </p:cNvPr>
          <p:cNvSpPr txBox="1"/>
          <p:nvPr userDrawn="1"/>
        </p:nvSpPr>
        <p:spPr>
          <a:xfrm>
            <a:off x="11072378" y="235732"/>
            <a:ext cx="732893" cy="615553"/>
          </a:xfrm>
          <a:prstGeom prst="rect">
            <a:avLst/>
          </a:prstGeom>
          <a:noFill/>
        </p:spPr>
        <p:txBody>
          <a:bodyPr wrap="none" rtlCol="0">
            <a:spAutoFit/>
          </a:bodyPr>
          <a:lstStyle/>
          <a:p>
            <a:pPr rtl="0"/>
            <a:r>
              <a:rPr lang="en-US" altLang="zh-CN" sz="3400" b="1" noProof="0" dirty="0">
                <a:solidFill>
                  <a:schemeClr val="bg1"/>
                </a:solidFill>
                <a:latin typeface="Microsoft YaHei UI" panose="020B0503020204020204" pitchFamily="34" charset="-122"/>
                <a:ea typeface="Microsoft YaHei UI" panose="020B0503020204020204" pitchFamily="34" charset="-122"/>
              </a:rPr>
              <a:t>FR</a:t>
            </a:r>
          </a:p>
        </p:txBody>
      </p:sp>
      <p:sp>
        <p:nvSpPr>
          <p:cNvPr id="36" name="平行四边形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2" name="页脚占位符 1">
            <a:extLst>
              <a:ext uri="{FF2B5EF4-FFF2-40B4-BE49-F238E27FC236}">
                <a16:creationId xmlns:a16="http://schemas.microsoft.com/office/drawing/2014/main" id="{03E79E9C-D961-6E47-A5C6-57689BAFF243}"/>
              </a:ext>
            </a:extLst>
          </p:cNvPr>
          <p:cNvSpPr>
            <a:spLocks noGrp="1"/>
          </p:cNvSpPr>
          <p:nvPr>
            <p:ph type="ftr" sz="quarter" idx="17"/>
          </p:nvPr>
        </p:nvSpPr>
        <p:spPr/>
        <p:txBody>
          <a:bodyPr rtlCol="0"/>
          <a:lstStyle>
            <a:lvl1pPr algn="l">
              <a:defRPr>
                <a:latin typeface="Microsoft YaHei UI" panose="020B0503020204020204" pitchFamily="34" charset="-122"/>
                <a:ea typeface="Microsoft YaHei UI" panose="020B0503020204020204" pitchFamily="34" charset="-122"/>
              </a:defRPr>
            </a:lvl1pPr>
          </a:lstStyle>
          <a:p>
            <a:r>
              <a:rPr lang="zh-CN" altLang="en-US"/>
              <a:t>添加页脚</a:t>
            </a:r>
            <a:endParaRPr lang="zh-CN" altLang="en-US" dirty="0"/>
          </a:p>
        </p:txBody>
      </p:sp>
      <p:sp>
        <p:nvSpPr>
          <p:cNvPr id="3" name="灯片编号占位符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rtlCol="0"/>
          <a:lstStyle>
            <a:lvl1pPr>
              <a:defRPr>
                <a:latin typeface="Microsoft YaHei UI" panose="020B0503020204020204" pitchFamily="34" charset="-122"/>
                <a:ea typeface="Microsoft YaHei UI" panose="020B0503020204020204" pitchFamily="34" charset="-122"/>
              </a:defRPr>
            </a:lvl1pPr>
          </a:lstStyle>
          <a:p>
            <a:fld id="{8699F50C-BE38-4BD0-BA84-9B090E1F2B9B}" type="slidenum">
              <a:rPr lang="en-US" altLang="zh-CN" smtClean="0"/>
              <a:pPr/>
              <a:t>‹#›</a:t>
            </a:fld>
            <a:endParaRPr lang="zh-CN" altLang="en-US" dirty="0"/>
          </a:p>
        </p:txBody>
      </p:sp>
      <p:sp>
        <p:nvSpPr>
          <p:cNvPr id="27" name="标题 1" title="标题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rtlCol="0" anchor="b">
            <a:normAutofit/>
          </a:bodyPr>
          <a:lstStyle>
            <a:lvl1pPr>
              <a:defRPr sz="4400" b="1">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单击此处编辑母版标题样式 </a:t>
            </a:r>
          </a:p>
        </p:txBody>
      </p:sp>
      <p:sp>
        <p:nvSpPr>
          <p:cNvPr id="18" name="文本占位符 2">
            <a:extLst>
              <a:ext uri="{FF2B5EF4-FFF2-40B4-BE49-F238E27FC236}">
                <a16:creationId xmlns:a16="http://schemas.microsoft.com/office/drawing/2014/main" id="{82BFF385-445D-4DBB-9773-F99669415884}"/>
              </a:ext>
            </a:extLst>
          </p:cNvPr>
          <p:cNvSpPr>
            <a:spLocks noGrp="1"/>
          </p:cNvSpPr>
          <p:nvPr>
            <p:ph type="body" idx="1"/>
          </p:nvPr>
        </p:nvSpPr>
        <p:spPr>
          <a:xfrm>
            <a:off x="518678" y="1681163"/>
            <a:ext cx="5382501" cy="823912"/>
          </a:xfrm>
          <a:prstGeom prst="rect">
            <a:avLst/>
          </a:prstGeom>
        </p:spPr>
        <p:txBody>
          <a:bodyPr rtlCol="0" anchor="b"/>
          <a:lstStyle>
            <a:lvl1pPr marL="0" indent="0">
              <a:buNone/>
              <a:defRPr lang="en-US" b="1" dirty="0">
                <a:solidFill>
                  <a:schemeClr val="bg1"/>
                </a:solidFill>
                <a:latin typeface="Microsoft YaHei UI" panose="020B0503020204020204" pitchFamily="34" charset="-122"/>
                <a:ea typeface="Microsoft YaHei UI" panose="020B0503020204020204" pitchFamily="34" charset="-122"/>
              </a:defRPr>
            </a:lvl1pPr>
          </a:lstStyle>
          <a:p>
            <a:pPr marL="228600" lvl="0" indent="-228600" rtl="0"/>
            <a:r>
              <a:rPr lang="zh-CN" altLang="en-US" noProof="0"/>
              <a:t>单击此处编辑母版文本样式</a:t>
            </a:r>
          </a:p>
        </p:txBody>
      </p:sp>
      <p:sp>
        <p:nvSpPr>
          <p:cNvPr id="20" name="文本占位符 4">
            <a:extLst>
              <a:ext uri="{FF2B5EF4-FFF2-40B4-BE49-F238E27FC236}">
                <a16:creationId xmlns:a16="http://schemas.microsoft.com/office/drawing/2014/main" id="{311B1CFE-1B35-4B5C-B40A-DC5ADF211B5C}"/>
              </a:ext>
            </a:extLst>
          </p:cNvPr>
          <p:cNvSpPr>
            <a:spLocks noGrp="1"/>
          </p:cNvSpPr>
          <p:nvPr>
            <p:ph type="body" sz="quarter" idx="3"/>
          </p:nvPr>
        </p:nvSpPr>
        <p:spPr>
          <a:xfrm>
            <a:off x="6172200" y="1681163"/>
            <a:ext cx="5183188" cy="823912"/>
          </a:xfrm>
          <a:prstGeom prst="rect">
            <a:avLst/>
          </a:prstGeom>
        </p:spPr>
        <p:txBody>
          <a:bodyPr rtlCol="0" anchor="b"/>
          <a:lstStyle>
            <a:lvl1pPr marL="0" indent="0">
              <a:buNone/>
              <a:defRPr sz="2400" b="1">
                <a:solidFill>
                  <a:schemeClr val="bg1"/>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1" name="内容占位符 5">
            <a:extLst>
              <a:ext uri="{FF2B5EF4-FFF2-40B4-BE49-F238E27FC236}">
                <a16:creationId xmlns:a16="http://schemas.microsoft.com/office/drawing/2014/main" id="{1CE840E8-D596-479D-AE97-E88F42DC1B13}"/>
              </a:ext>
            </a:extLst>
          </p:cNvPr>
          <p:cNvSpPr>
            <a:spLocks noGrp="1"/>
          </p:cNvSpPr>
          <p:nvPr>
            <p:ph sz="quarter" idx="4"/>
          </p:nvPr>
        </p:nvSpPr>
        <p:spPr>
          <a:xfrm>
            <a:off x="6172200" y="2505075"/>
            <a:ext cx="5183188" cy="3684588"/>
          </a:xfrm>
          <a:prstGeom prst="rect">
            <a:avLst/>
          </a:prstGeom>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vl2pPr>
              <a:defRPr>
                <a:solidFill>
                  <a:schemeClr val="bg1"/>
                </a:solidFill>
                <a:latin typeface="Microsoft YaHei UI" panose="020B0503020204020204" pitchFamily="34" charset="-122"/>
                <a:ea typeface="Microsoft YaHei UI" panose="020B0503020204020204" pitchFamily="34" charset="-122"/>
              </a:defRPr>
            </a:lvl2pPr>
            <a:lvl3pPr>
              <a:defRPr>
                <a:solidFill>
                  <a:schemeClr val="bg1"/>
                </a:solidFill>
                <a:latin typeface="Microsoft YaHei UI" panose="020B0503020204020204" pitchFamily="34" charset="-122"/>
                <a:ea typeface="Microsoft YaHei UI" panose="020B0503020204020204" pitchFamily="34" charset="-122"/>
              </a:defRPr>
            </a:lvl3pPr>
            <a:lvl4pPr>
              <a:defRPr>
                <a:solidFill>
                  <a:schemeClr val="bg1"/>
                </a:solidFill>
                <a:latin typeface="Microsoft YaHei UI" panose="020B0503020204020204" pitchFamily="34" charset="-122"/>
                <a:ea typeface="Microsoft YaHei UI" panose="020B0503020204020204" pitchFamily="34" charset="-122"/>
              </a:defRPr>
            </a:lvl4pPr>
            <a:lvl5pPr>
              <a:defRPr>
                <a:solidFill>
                  <a:schemeClr val="bg1"/>
                </a:solidFill>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24" name="内容占位符 3">
            <a:extLst>
              <a:ext uri="{FF2B5EF4-FFF2-40B4-BE49-F238E27FC236}">
                <a16:creationId xmlns:a16="http://schemas.microsoft.com/office/drawing/2014/main" id="{B9A68D25-B19E-4E84-B65D-596EE8382DAD}"/>
              </a:ext>
            </a:extLst>
          </p:cNvPr>
          <p:cNvSpPr>
            <a:spLocks noGrp="1"/>
          </p:cNvSpPr>
          <p:nvPr>
            <p:ph sz="half" idx="2"/>
          </p:nvPr>
        </p:nvSpPr>
        <p:spPr>
          <a:xfrm>
            <a:off x="518678" y="2505075"/>
            <a:ext cx="5391749" cy="3684588"/>
          </a:xfrm>
          <a:prstGeom prst="rect">
            <a:avLst/>
          </a:prstGeom>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vl2pPr>
              <a:defRPr>
                <a:solidFill>
                  <a:schemeClr val="bg1"/>
                </a:solidFill>
                <a:latin typeface="Microsoft YaHei UI" panose="020B0503020204020204" pitchFamily="34" charset="-122"/>
                <a:ea typeface="Microsoft YaHei UI" panose="020B0503020204020204" pitchFamily="34" charset="-122"/>
              </a:defRPr>
            </a:lvl2pPr>
            <a:lvl3pPr>
              <a:defRPr>
                <a:solidFill>
                  <a:schemeClr val="bg1"/>
                </a:solidFill>
                <a:latin typeface="Microsoft YaHei UI" panose="020B0503020204020204" pitchFamily="34" charset="-122"/>
                <a:ea typeface="Microsoft YaHei UI" panose="020B0503020204020204" pitchFamily="34" charset="-122"/>
              </a:defRPr>
            </a:lvl3pPr>
            <a:lvl4pPr>
              <a:defRPr>
                <a:solidFill>
                  <a:schemeClr val="bg1"/>
                </a:solidFill>
                <a:latin typeface="Microsoft YaHei UI" panose="020B0503020204020204" pitchFamily="34" charset="-122"/>
                <a:ea typeface="Microsoft YaHei UI" panose="020B0503020204020204" pitchFamily="34" charset="-122"/>
              </a:defRPr>
            </a:lvl4pPr>
            <a:lvl5pPr>
              <a:defRPr>
                <a:solidFill>
                  <a:schemeClr val="bg1"/>
                </a:solidFill>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Tree>
    <p:extLst>
      <p:ext uri="{BB962C8B-B14F-4D97-AF65-F5344CB8AC3E}">
        <p14:creationId xmlns:p14="http://schemas.microsoft.com/office/powerpoint/2010/main" val="186069503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带标题的内容">
    <p:spTree>
      <p:nvGrpSpPr>
        <p:cNvPr id="1" name=""/>
        <p:cNvGrpSpPr/>
        <p:nvPr/>
      </p:nvGrpSpPr>
      <p:grpSpPr>
        <a:xfrm>
          <a:off x="0" y="0"/>
          <a:ext cx="0" cy="0"/>
          <a:chOff x="0" y="0"/>
          <a:chExt cx="0" cy="0"/>
        </a:xfrm>
      </p:grpSpPr>
      <p:sp>
        <p:nvSpPr>
          <p:cNvPr id="4" name="长方形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1" name="直角三角形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16" name="直接连接符​​(S)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S)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标题 1" title="标题">
            <a:extLst>
              <a:ext uri="{FF2B5EF4-FFF2-40B4-BE49-F238E27FC236}">
                <a16:creationId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rtlCol="0" anchor="b">
            <a:normAutofit/>
          </a:bodyPr>
          <a:lstStyle>
            <a:lvl1pPr marL="0" indent="0" algn="r">
              <a:buFont typeface="Arial" panose="020B0604020202020204" pitchFamily="34" charset="0"/>
              <a:buNone/>
              <a:defRPr sz="4300" b="1">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单击此处编辑母版标题样式</a:t>
            </a:r>
          </a:p>
        </p:txBody>
      </p:sp>
      <p:cxnSp>
        <p:nvCxnSpPr>
          <p:cNvPr id="9" name="直接连接符​​(S)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文本占位符 3">
            <a:extLst>
              <a:ext uri="{FF2B5EF4-FFF2-40B4-BE49-F238E27FC236}">
                <a16:creationId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rtlCol="0"/>
          <a:lstStyle>
            <a:lvl1pPr marL="0" indent="0" algn="r">
              <a:buFont typeface="Arial" panose="020B0604020202020204" pitchFamily="34" charset="0"/>
              <a:buNone/>
              <a:defRPr sz="1600">
                <a:latin typeface="Microsoft YaHei UI" panose="020B0503020204020204" pitchFamily="34" charset="-122"/>
                <a:ea typeface="Microsoft YaHei UI" panose="020B0503020204020204" pitchFamily="34"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14" name="内容占位符 2">
            <a:extLst>
              <a:ext uri="{FF2B5EF4-FFF2-40B4-BE49-F238E27FC236}">
                <a16:creationId xmlns:a16="http://schemas.microsoft.com/office/drawing/2014/main" id="{C9A1E80C-1A76-4D3E-92A1-846866867DE1}"/>
              </a:ext>
            </a:extLst>
          </p:cNvPr>
          <p:cNvSpPr>
            <a:spLocks noGrp="1"/>
          </p:cNvSpPr>
          <p:nvPr>
            <p:ph idx="1"/>
          </p:nvPr>
        </p:nvSpPr>
        <p:spPr>
          <a:xfrm>
            <a:off x="6161316" y="2290713"/>
            <a:ext cx="5803672" cy="4341862"/>
          </a:xfrm>
          <a:prstGeom prst="rect">
            <a:avLst/>
          </a:prstGeom>
        </p:spPr>
        <p:txBody>
          <a:bodyPr rtlCol="0"/>
          <a:lstStyle>
            <a:lvl1pPr>
              <a:defRPr sz="2400">
                <a:latin typeface="Microsoft YaHei UI" panose="020B0503020204020204" pitchFamily="34" charset="-122"/>
                <a:ea typeface="Microsoft YaHei UI" panose="020B0503020204020204" pitchFamily="34" charset="-122"/>
              </a:defRPr>
            </a:lvl1pPr>
            <a:lvl2pPr>
              <a:defRPr sz="2000">
                <a:latin typeface="Microsoft YaHei UI" panose="020B0503020204020204" pitchFamily="34" charset="-122"/>
                <a:ea typeface="Microsoft YaHei UI" panose="020B0503020204020204" pitchFamily="34" charset="-122"/>
              </a:defRPr>
            </a:lvl2pPr>
            <a:lvl3pPr>
              <a:defRPr sz="1800">
                <a:latin typeface="Microsoft YaHei UI" panose="020B0503020204020204" pitchFamily="34" charset="-122"/>
                <a:ea typeface="Microsoft YaHei UI" panose="020B0503020204020204" pitchFamily="34" charset="-122"/>
              </a:defRPr>
            </a:lvl3pPr>
            <a:lvl4pPr>
              <a:defRPr sz="1600">
                <a:latin typeface="Microsoft YaHei UI" panose="020B0503020204020204" pitchFamily="34" charset="-122"/>
                <a:ea typeface="Microsoft YaHei UI" panose="020B0503020204020204" pitchFamily="34" charset="-122"/>
              </a:defRPr>
            </a:lvl4pPr>
            <a:lvl5pPr>
              <a:defRPr sz="1600">
                <a:latin typeface="Microsoft YaHei UI" panose="020B0503020204020204" pitchFamily="34" charset="-122"/>
                <a:ea typeface="Microsoft YaHei UI" panose="020B0503020204020204" pitchFamily="34" charset="-122"/>
              </a:defRPr>
            </a:lvl5pPr>
            <a:lvl6pPr>
              <a:defRPr sz="2000"/>
            </a:lvl6pPr>
            <a:lvl7pPr>
              <a:defRPr sz="2000"/>
            </a:lvl7pPr>
            <a:lvl8pPr>
              <a:defRPr sz="2000"/>
            </a:lvl8pPr>
            <a:lvl9pPr>
              <a:defRPr sz="20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Tree>
    <p:extLst>
      <p:ext uri="{BB962C8B-B14F-4D97-AF65-F5344CB8AC3E}">
        <p14:creationId xmlns:p14="http://schemas.microsoft.com/office/powerpoint/2010/main" val="1700659753"/>
      </p:ext>
    </p:extLst>
  </p:cSld>
  <p:clrMapOvr>
    <a:masterClrMapping/>
  </p:clrMapOvr>
  <p:extLst>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带标题的图片">
    <p:spTree>
      <p:nvGrpSpPr>
        <p:cNvPr id="1" name=""/>
        <p:cNvGrpSpPr/>
        <p:nvPr/>
      </p:nvGrpSpPr>
      <p:grpSpPr>
        <a:xfrm>
          <a:off x="0" y="0"/>
          <a:ext cx="0" cy="0"/>
          <a:chOff x="0" y="0"/>
          <a:chExt cx="0" cy="0"/>
        </a:xfrm>
      </p:grpSpPr>
      <p:sp>
        <p:nvSpPr>
          <p:cNvPr id="4" name="长方形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1" name="直角三角形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16" name="直接连接符​​(S)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S)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标题 1" title="标题">
            <a:extLst>
              <a:ext uri="{FF2B5EF4-FFF2-40B4-BE49-F238E27FC236}">
                <a16:creationId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rtlCol="0" anchor="b">
            <a:normAutofit/>
          </a:bodyPr>
          <a:lstStyle>
            <a:lvl1pPr marL="0" indent="0" algn="r">
              <a:buFont typeface="Arial" panose="020B0604020202020204" pitchFamily="34" charset="0"/>
              <a:buNone/>
              <a:defRPr sz="4300" b="1">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单击此处编辑母版标题样式</a:t>
            </a:r>
          </a:p>
        </p:txBody>
      </p:sp>
      <p:cxnSp>
        <p:nvCxnSpPr>
          <p:cNvPr id="9" name="直接连接符​​(S)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文本占位符 3">
            <a:extLst>
              <a:ext uri="{FF2B5EF4-FFF2-40B4-BE49-F238E27FC236}">
                <a16:creationId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rtlCol="0"/>
          <a:lstStyle>
            <a:lvl1pPr marL="0" indent="0" algn="r">
              <a:buFont typeface="Arial" panose="020B0604020202020204" pitchFamily="34" charset="0"/>
              <a:buNone/>
              <a:defRPr sz="1600">
                <a:latin typeface="Microsoft YaHei UI" panose="020B0503020204020204" pitchFamily="34" charset="-122"/>
                <a:ea typeface="Microsoft YaHei UI" panose="020B0503020204020204" pitchFamily="34"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12" name="图片占位符 2">
            <a:extLst>
              <a:ext uri="{FF2B5EF4-FFF2-40B4-BE49-F238E27FC236}">
                <a16:creationId xmlns:a16="http://schemas.microsoft.com/office/drawing/2014/main" id="{22728E0A-430E-4C6A-BF56-06FA8510F29F}"/>
              </a:ext>
            </a:extLst>
          </p:cNvPr>
          <p:cNvSpPr>
            <a:spLocks noGrp="1"/>
          </p:cNvSpPr>
          <p:nvPr>
            <p:ph type="pic" idx="1"/>
          </p:nvPr>
        </p:nvSpPr>
        <p:spPr>
          <a:xfrm>
            <a:off x="6249970" y="2271860"/>
            <a:ext cx="5715017" cy="4360714"/>
          </a:xfrm>
          <a:prstGeom prst="rect">
            <a:avLst/>
          </a:prstGeom>
        </p:spPr>
        <p:txBody>
          <a:bodyPr rtlCol="0"/>
          <a:lstStyle>
            <a:lvl1pPr marL="0" indent="0">
              <a:buNone/>
              <a:defRPr sz="3200">
                <a:latin typeface="Microsoft YaHei UI" panose="020B0503020204020204" pitchFamily="34" charset="-122"/>
                <a:ea typeface="Microsoft YaHei UI" panose="020B0503020204020204" pitchFamily="34"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Tree>
    <p:extLst>
      <p:ext uri="{BB962C8B-B14F-4D97-AF65-F5344CB8AC3E}">
        <p14:creationId xmlns:p14="http://schemas.microsoft.com/office/powerpoint/2010/main" val="3390840366"/>
      </p:ext>
    </p:extLst>
  </p:cSld>
  <p:clrMapOvr>
    <a:masterClrMapping/>
  </p:clrMapOvr>
  <p:extLst>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5" name="长方形 24">
            <a:extLst>
              <a:ext uri="{FF2B5EF4-FFF2-40B4-BE49-F238E27FC236}">
                <a16:creationId xmlns:a16="http://schemas.microsoft.com/office/drawing/2014/main" id="{37A5C384-78D0-4088-9411-AB6790574770}"/>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8" name="文本框 17">
            <a:extLst>
              <a:ext uri="{FF2B5EF4-FFF2-40B4-BE49-F238E27FC236}">
                <a16:creationId xmlns:a16="http://schemas.microsoft.com/office/drawing/2014/main" id="{CC52C5C1-EC33-44C1-9D54-A1058BBF1812}"/>
              </a:ext>
            </a:extLst>
          </p:cNvPr>
          <p:cNvSpPr txBox="1"/>
          <p:nvPr userDrawn="1"/>
        </p:nvSpPr>
        <p:spPr>
          <a:xfrm>
            <a:off x="11072378" y="235732"/>
            <a:ext cx="732893" cy="615553"/>
          </a:xfrm>
          <a:prstGeom prst="rect">
            <a:avLst/>
          </a:prstGeom>
          <a:noFill/>
        </p:spPr>
        <p:txBody>
          <a:bodyPr wrap="none" rtlCol="0">
            <a:spAutoFit/>
          </a:bodyPr>
          <a:lstStyle/>
          <a:p>
            <a:pPr rtl="0"/>
            <a:r>
              <a:rPr lang="en-US" altLang="zh-CN" sz="3400" b="1" noProof="0" dirty="0">
                <a:solidFill>
                  <a:schemeClr val="bg1"/>
                </a:solidFill>
                <a:latin typeface="Microsoft YaHei UI" panose="020B0503020204020204" pitchFamily="34" charset="-122"/>
                <a:ea typeface="Microsoft YaHei UI" panose="020B0503020204020204" pitchFamily="34" charset="-122"/>
              </a:rPr>
              <a:t>FR</a:t>
            </a:r>
          </a:p>
        </p:txBody>
      </p:sp>
      <p:grpSp>
        <p:nvGrpSpPr>
          <p:cNvPr id="26" name="组 25">
            <a:extLst>
              <a:ext uri="{FF2B5EF4-FFF2-40B4-BE49-F238E27FC236}">
                <a16:creationId xmlns:a16="http://schemas.microsoft.com/office/drawing/2014/main" id="{8A0030CD-8C9E-4AA5-8C5D-F9B2EDB7E17A}"/>
              </a:ext>
            </a:extLst>
          </p:cNvPr>
          <p:cNvGrpSpPr/>
          <p:nvPr userDrawn="1"/>
        </p:nvGrpSpPr>
        <p:grpSpPr>
          <a:xfrm flipH="1">
            <a:off x="7561328" y="0"/>
            <a:ext cx="4831840" cy="3541007"/>
            <a:chOff x="-192127" y="-2"/>
            <a:chExt cx="4831840" cy="3367272"/>
          </a:xfrm>
        </p:grpSpPr>
        <p:sp>
          <p:nvSpPr>
            <p:cNvPr id="27" name="斜纹 26">
              <a:extLst>
                <a:ext uri="{FF2B5EF4-FFF2-40B4-BE49-F238E27FC236}">
                  <a16:creationId xmlns:a16="http://schemas.microsoft.com/office/drawing/2014/main" id="{872EE65E-EE50-4A3E-861E-1D6C241CB8EA}"/>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solidFill>
                  <a:schemeClr val="tx1"/>
                </a:solidFill>
                <a:latin typeface="Microsoft YaHei UI" panose="020B0503020204020204" pitchFamily="34" charset="-122"/>
                <a:ea typeface="Microsoft YaHei UI" panose="020B0503020204020204" pitchFamily="34" charset="-122"/>
              </a:endParaRPr>
            </a:p>
          </p:txBody>
        </p:sp>
        <p:cxnSp>
          <p:nvCxnSpPr>
            <p:cNvPr id="28" name="直接连接符​​(S) 27">
              <a:extLst>
                <a:ext uri="{FF2B5EF4-FFF2-40B4-BE49-F238E27FC236}">
                  <a16:creationId xmlns:a16="http://schemas.microsoft.com/office/drawing/2014/main" id="{E76AD1EF-E06C-4D3C-9693-26844D01C83C}"/>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平行四边形 28">
              <a:extLst>
                <a:ext uri="{FF2B5EF4-FFF2-40B4-BE49-F238E27FC236}">
                  <a16:creationId xmlns:a16="http://schemas.microsoft.com/office/drawing/2014/main" id="{57D44C42-44C0-420A-A125-9B1A979D4F56}"/>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grpSp>
      <p:sp>
        <p:nvSpPr>
          <p:cNvPr id="30" name="平行四边形 29">
            <a:extLst>
              <a:ext uri="{FF2B5EF4-FFF2-40B4-BE49-F238E27FC236}">
                <a16:creationId xmlns:a16="http://schemas.microsoft.com/office/drawing/2014/main" id="{406089BB-36DC-4E23-B215-527A8A18FCF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2" name="页脚占位符 1">
            <a:extLst>
              <a:ext uri="{FF2B5EF4-FFF2-40B4-BE49-F238E27FC236}">
                <a16:creationId xmlns:a16="http://schemas.microsoft.com/office/drawing/2014/main" id="{578C43A6-50C6-704E-BADC-6D83BADE7316}"/>
              </a:ext>
            </a:extLst>
          </p:cNvPr>
          <p:cNvSpPr>
            <a:spLocks noGrp="1"/>
          </p:cNvSpPr>
          <p:nvPr>
            <p:ph type="ftr" sz="quarter" idx="10"/>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a:t>添加页脚</a:t>
            </a:r>
            <a:endParaRPr lang="zh-CN" altLang="en-US" dirty="0"/>
          </a:p>
        </p:txBody>
      </p:sp>
      <p:sp>
        <p:nvSpPr>
          <p:cNvPr id="3" name="灯片编号占位符 2">
            <a:extLst>
              <a:ext uri="{FF2B5EF4-FFF2-40B4-BE49-F238E27FC236}">
                <a16:creationId xmlns:a16="http://schemas.microsoft.com/office/drawing/2014/main" id="{ED91439B-965F-3548-AF77-89501B24F600}"/>
              </a:ext>
            </a:extLst>
          </p:cNvPr>
          <p:cNvSpPr>
            <a:spLocks noGrp="1"/>
          </p:cNvSpPr>
          <p:nvPr>
            <p:ph type="sldNum"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fld id="{8699F50C-BE38-4BD0-BA84-9B090E1F2B9B}" type="slidenum">
              <a:rPr lang="en-US" altLang="zh-CN" smtClean="0"/>
              <a:pPr/>
              <a:t>‹#›</a:t>
            </a:fld>
            <a:endParaRPr lang="zh-CN" altLang="en-US" dirty="0"/>
          </a:p>
        </p:txBody>
      </p:sp>
    </p:spTree>
    <p:extLst>
      <p:ext uri="{BB962C8B-B14F-4D97-AF65-F5344CB8AC3E}">
        <p14:creationId xmlns:p14="http://schemas.microsoft.com/office/powerpoint/2010/main" val="3419906843"/>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19" name="长方形 18">
            <a:extLst>
              <a:ext uri="{FF2B5EF4-FFF2-40B4-BE49-F238E27FC236}">
                <a16:creationId xmlns:a16="http://schemas.microsoft.com/office/drawing/2014/main" id="{85BB0367-1AFD-4191-AB6F-E9815D136F63}"/>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21" name="文本框 20">
            <a:extLst>
              <a:ext uri="{FF2B5EF4-FFF2-40B4-BE49-F238E27FC236}">
                <a16:creationId xmlns:a16="http://schemas.microsoft.com/office/drawing/2014/main" id="{7E8A2C98-F26E-415A-B931-1B89CA46C1CF}"/>
              </a:ext>
            </a:extLst>
          </p:cNvPr>
          <p:cNvSpPr txBox="1"/>
          <p:nvPr userDrawn="1"/>
        </p:nvSpPr>
        <p:spPr>
          <a:xfrm>
            <a:off x="11072378" y="235732"/>
            <a:ext cx="732893" cy="615553"/>
          </a:xfrm>
          <a:prstGeom prst="rect">
            <a:avLst/>
          </a:prstGeom>
          <a:noFill/>
        </p:spPr>
        <p:txBody>
          <a:bodyPr wrap="none" rtlCol="0">
            <a:spAutoFit/>
          </a:bodyPr>
          <a:lstStyle/>
          <a:p>
            <a:pPr rtl="0"/>
            <a:r>
              <a:rPr lang="en-US" altLang="zh-CN" sz="3400" b="1" noProof="0" dirty="0">
                <a:solidFill>
                  <a:schemeClr val="bg1"/>
                </a:solidFill>
                <a:latin typeface="Microsoft YaHei UI" panose="020B0503020204020204" pitchFamily="34" charset="-122"/>
                <a:ea typeface="Microsoft YaHei UI" panose="020B0503020204020204" pitchFamily="34" charset="-122"/>
              </a:rPr>
              <a:t>FR</a:t>
            </a:r>
          </a:p>
        </p:txBody>
      </p:sp>
      <p:grpSp>
        <p:nvGrpSpPr>
          <p:cNvPr id="27" name="组 26">
            <a:extLst>
              <a:ext uri="{FF2B5EF4-FFF2-40B4-BE49-F238E27FC236}">
                <a16:creationId xmlns:a16="http://schemas.microsoft.com/office/drawing/2014/main" id="{1B2FB48C-0C70-4DBE-B904-A134B6644DD3}"/>
              </a:ext>
            </a:extLst>
          </p:cNvPr>
          <p:cNvGrpSpPr/>
          <p:nvPr userDrawn="1"/>
        </p:nvGrpSpPr>
        <p:grpSpPr>
          <a:xfrm flipH="1">
            <a:off x="7561328" y="0"/>
            <a:ext cx="4831840" cy="3541007"/>
            <a:chOff x="-192127" y="-2"/>
            <a:chExt cx="4831840" cy="3367272"/>
          </a:xfrm>
        </p:grpSpPr>
        <p:sp>
          <p:nvSpPr>
            <p:cNvPr id="28" name="斜纹 27">
              <a:extLst>
                <a:ext uri="{FF2B5EF4-FFF2-40B4-BE49-F238E27FC236}">
                  <a16:creationId xmlns:a16="http://schemas.microsoft.com/office/drawing/2014/main" id="{4F2E2158-1E6E-4E0D-BDAB-B20041C7361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solidFill>
                  <a:schemeClr val="tx1"/>
                </a:solidFill>
                <a:latin typeface="Microsoft YaHei UI" panose="020B0503020204020204" pitchFamily="34" charset="-122"/>
                <a:ea typeface="Microsoft YaHei UI" panose="020B0503020204020204" pitchFamily="34" charset="-122"/>
              </a:endParaRPr>
            </a:p>
          </p:txBody>
        </p:sp>
        <p:cxnSp>
          <p:nvCxnSpPr>
            <p:cNvPr id="29" name="直接连接符​​(S) 28">
              <a:extLst>
                <a:ext uri="{FF2B5EF4-FFF2-40B4-BE49-F238E27FC236}">
                  <a16:creationId xmlns:a16="http://schemas.microsoft.com/office/drawing/2014/main" id="{626D62DB-3A5A-4DA1-BFA4-D9E58676E86A}"/>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平行四边形 29">
              <a:extLst>
                <a:ext uri="{FF2B5EF4-FFF2-40B4-BE49-F238E27FC236}">
                  <a16:creationId xmlns:a16="http://schemas.microsoft.com/office/drawing/2014/main" id="{F5A729A7-3A5C-405C-AE06-180E7529E477}"/>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grpSp>
      <p:sp>
        <p:nvSpPr>
          <p:cNvPr id="31" name="平行四边形 30">
            <a:extLst>
              <a:ext uri="{FF2B5EF4-FFF2-40B4-BE49-F238E27FC236}">
                <a16:creationId xmlns:a16="http://schemas.microsoft.com/office/drawing/2014/main" id="{41E23981-B12A-4AC3-A030-337BBBA5E45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2" name="页脚占位符 1">
            <a:extLst>
              <a:ext uri="{FF2B5EF4-FFF2-40B4-BE49-F238E27FC236}">
                <a16:creationId xmlns:a16="http://schemas.microsoft.com/office/drawing/2014/main" id="{CB69A007-934D-7A4B-9EFA-82044EF4DC33}"/>
              </a:ext>
            </a:extLst>
          </p:cNvPr>
          <p:cNvSpPr>
            <a:spLocks noGrp="1"/>
          </p:cNvSpPr>
          <p:nvPr>
            <p:ph type="ftr" sz="quarter" idx="10"/>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a:t>添加页脚</a:t>
            </a:r>
            <a:endParaRPr lang="zh-CN" altLang="en-US" dirty="0"/>
          </a:p>
        </p:txBody>
      </p:sp>
      <p:sp>
        <p:nvSpPr>
          <p:cNvPr id="3" name="灯片编号占位符 2">
            <a:extLst>
              <a:ext uri="{FF2B5EF4-FFF2-40B4-BE49-F238E27FC236}">
                <a16:creationId xmlns:a16="http://schemas.microsoft.com/office/drawing/2014/main" id="{5A154DC2-98C7-4D4B-A17A-AA4731217F17}"/>
              </a:ext>
            </a:extLst>
          </p:cNvPr>
          <p:cNvSpPr>
            <a:spLocks noGrp="1"/>
          </p:cNvSpPr>
          <p:nvPr>
            <p:ph type="sldNum"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fld id="{8699F50C-BE38-4BD0-BA84-9B090E1F2B9B}" type="slidenum">
              <a:rPr lang="en-US" altLang="zh-CN" smtClean="0"/>
              <a:pPr/>
              <a:t>‹#›</a:t>
            </a:fld>
            <a:endParaRPr lang="zh-CN" altLang="en-US" dirty="0"/>
          </a:p>
        </p:txBody>
      </p:sp>
      <p:sp>
        <p:nvSpPr>
          <p:cNvPr id="4" name="标题 3">
            <a:extLst>
              <a:ext uri="{FF2B5EF4-FFF2-40B4-BE49-F238E27FC236}">
                <a16:creationId xmlns:a16="http://schemas.microsoft.com/office/drawing/2014/main" id="{64D604A2-C574-42DB-B0C4-99715CAA10A7}"/>
              </a:ext>
            </a:extLst>
          </p:cNvPr>
          <p:cNvSpPr>
            <a:spLocks noGrp="1"/>
          </p:cNvSpPr>
          <p:nvPr>
            <p:ph type="title"/>
          </p:nvPr>
        </p:nvSpPr>
        <p:spPr>
          <a:xfrm>
            <a:off x="518678" y="209029"/>
            <a:ext cx="8330184" cy="1147968"/>
          </a:xfrm>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spTree>
    <p:extLst>
      <p:ext uri="{BB962C8B-B14F-4D97-AF65-F5344CB8AC3E}">
        <p14:creationId xmlns:p14="http://schemas.microsoft.com/office/powerpoint/2010/main" val="658419099"/>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自定义布局">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DAB3FE-9015-40FD-A870-D81B5A86A5D9}"/>
              </a:ext>
            </a:extLst>
          </p:cNvPr>
          <p:cNvSpPr>
            <a:spLocks noGrp="1"/>
          </p:cNvSpPr>
          <p:nvPr>
            <p:ph type="title"/>
          </p:nvPr>
        </p:nvSpPr>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spTree>
    <p:extLst>
      <p:ext uri="{BB962C8B-B14F-4D97-AF65-F5344CB8AC3E}">
        <p14:creationId xmlns:p14="http://schemas.microsoft.com/office/powerpoint/2010/main" val="1658918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包含图像的节标题">
    <p:spTree>
      <p:nvGrpSpPr>
        <p:cNvPr id="1" name=""/>
        <p:cNvGrpSpPr/>
        <p:nvPr/>
      </p:nvGrpSpPr>
      <p:grpSpPr>
        <a:xfrm>
          <a:off x="0" y="0"/>
          <a:ext cx="0" cy="0"/>
          <a:chOff x="0" y="0"/>
          <a:chExt cx="0" cy="0"/>
        </a:xfrm>
      </p:grpSpPr>
      <p:sp>
        <p:nvSpPr>
          <p:cNvPr id="22" name="长方形 21">
            <a:extLst>
              <a:ext uri="{FF2B5EF4-FFF2-40B4-BE49-F238E27FC236}">
                <a16:creationId xmlns:a16="http://schemas.microsoft.com/office/drawing/2014/main" id="{33B31A5E-1244-4689-B513-C78E3C4E53B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9" name="直角三角形 18">
            <a:extLst>
              <a:ext uri="{FF2B5EF4-FFF2-40B4-BE49-F238E27FC236}">
                <a16:creationId xmlns:a16="http://schemas.microsoft.com/office/drawing/2014/main" id="{71D0E8AA-902F-440D-9C55-2A391C22396A}"/>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7" name="平行四边形 16">
            <a:extLst>
              <a:ext uri="{FF2B5EF4-FFF2-40B4-BE49-F238E27FC236}">
                <a16:creationId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18" name="直接连接符​​(S) 17">
            <a:extLst>
              <a:ext uri="{FF2B5EF4-FFF2-40B4-BE49-F238E27FC236}">
                <a16:creationId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标题 1" title="标题">
            <a:extLst>
              <a:ext uri="{FF2B5EF4-FFF2-40B4-BE49-F238E27FC236}">
                <a16:creationId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rtlCol="0" anchor="b">
            <a:normAutofit/>
          </a:bodyPr>
          <a:lstStyle>
            <a:lvl1pPr>
              <a:defRPr sz="4000" b="1">
                <a:solidFill>
                  <a:schemeClr val="accent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rtl="0"/>
            <a:r>
              <a:rPr lang="zh-CN" altLang="en-US" noProof="0" dirty="0"/>
              <a:t>单击此处编辑母版标题样式</a:t>
            </a:r>
          </a:p>
        </p:txBody>
      </p:sp>
      <p:sp>
        <p:nvSpPr>
          <p:cNvPr id="101" name="文本占位符 2" title="副标题">
            <a:extLst>
              <a:ext uri="{FF2B5EF4-FFF2-40B4-BE49-F238E27FC236}">
                <a16:creationId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rtlCol="0">
            <a:normAutofit/>
          </a:bodyPr>
          <a:lstStyle>
            <a:lvl1pPr marL="0" indent="0">
              <a:buNone/>
              <a:defRPr sz="2000" b="0" i="0" spc="300">
                <a:solidFill>
                  <a:schemeClr val="tx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zh-CN" altLang="en-US" noProof="0" dirty="0"/>
              <a:t>编辑母版文本样式</a:t>
            </a:r>
          </a:p>
        </p:txBody>
      </p:sp>
      <p:cxnSp>
        <p:nvCxnSpPr>
          <p:cNvPr id="21" name="直接连接符​​(S) 20">
            <a:extLst>
              <a:ext uri="{FF2B5EF4-FFF2-40B4-BE49-F238E27FC236}">
                <a16:creationId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平行四边形 24">
            <a:extLst>
              <a:ext uri="{FF2B5EF4-FFF2-40B4-BE49-F238E27FC236}">
                <a16:creationId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26" name="直接连接符​​(S) 25">
            <a:extLst>
              <a:ext uri="{FF2B5EF4-FFF2-40B4-BE49-F238E27FC236}">
                <a16:creationId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7" name="图片占位符 26">
            <a:extLst>
              <a:ext uri="{FF2B5EF4-FFF2-40B4-BE49-F238E27FC236}">
                <a16:creationId xmlns:a16="http://schemas.microsoft.com/office/drawing/2014/main" id="{95572AA9-EFAE-4771-B1EE-47E36117377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rtlCol="0" anchor="ctr">
            <a:noAutofit/>
          </a:bodyPr>
          <a:lstStyle>
            <a:lvl1pPr marL="0" indent="0" algn="ctr">
              <a:buNone/>
              <a:defRPr>
                <a:solidFill>
                  <a:schemeClr val="bg2"/>
                </a:solidFill>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altLang="en-US" noProof="0" dirty="0"/>
          </a:p>
        </p:txBody>
      </p:sp>
      <p:cxnSp>
        <p:nvCxnSpPr>
          <p:cNvPr id="16" name="直接连接符​​(S) 15">
            <a:extLst>
              <a:ext uri="{FF2B5EF4-FFF2-40B4-BE49-F238E27FC236}">
                <a16:creationId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平行四边形 23">
            <a:extLst>
              <a:ext uri="{FF2B5EF4-FFF2-40B4-BE49-F238E27FC236}">
                <a16:creationId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23998309"/>
      </p:ext>
    </p:extLst>
  </p:cSld>
  <p:clrMapOvr>
    <a:masterClrMapping/>
  </p:clrMapOvr>
  <p:extLst>
    <p:ext uri="{DCECCB84-F9BA-43D5-87BE-67443E8EF086}">
      <p15:sldGuideLst xmlns:p15="http://schemas.microsoft.com/office/powerpoint/2012/main">
        <p15:guide id="1" orient="horz" pos="2183" userDrawn="1">
          <p15:clr>
            <a:srgbClr val="FBAE40"/>
          </p15:clr>
        </p15:guide>
        <p15:guide id="2" pos="3840" userDrawn="1">
          <p15:clr>
            <a:srgbClr val="FBAE40"/>
          </p15:clr>
        </p15:guide>
        <p15:guide id="3" pos="143" userDrawn="1">
          <p15:clr>
            <a:srgbClr val="FBAE40"/>
          </p15:clr>
        </p15:guide>
        <p15:guide id="4" orient="horz" pos="4170" userDrawn="1">
          <p15:clr>
            <a:srgbClr val="FBAE40"/>
          </p15:clr>
        </p15:guide>
        <p15:guide id="5" pos="7537" userDrawn="1">
          <p15:clr>
            <a:srgbClr val="FBAE40"/>
          </p15:clr>
        </p15:guide>
        <p15:guide id="6" orient="horz" pos="14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文本版式 01">
    <p:spTree>
      <p:nvGrpSpPr>
        <p:cNvPr id="1" name=""/>
        <p:cNvGrpSpPr/>
        <p:nvPr/>
      </p:nvGrpSpPr>
      <p:grpSpPr>
        <a:xfrm>
          <a:off x="0" y="0"/>
          <a:ext cx="0" cy="0"/>
          <a:chOff x="0" y="0"/>
          <a:chExt cx="0" cy="0"/>
        </a:xfrm>
      </p:grpSpPr>
      <p:sp>
        <p:nvSpPr>
          <p:cNvPr id="3" name="内容占位符 2" title="项目符号">
            <a:extLst>
              <a:ext uri="{FF2B5EF4-FFF2-40B4-BE49-F238E27FC236}">
                <a16:creationId xmlns:a16="http://schemas.microsoft.com/office/drawing/2014/main" id="{BFD7EA17-BE66-4636-9684-F93562587911}"/>
              </a:ext>
            </a:extLst>
          </p:cNvPr>
          <p:cNvSpPr>
            <a:spLocks noGrp="1"/>
          </p:cNvSpPr>
          <p:nvPr>
            <p:ph idx="1"/>
          </p:nvPr>
        </p:nvSpPr>
        <p:spPr>
          <a:xfrm>
            <a:off x="531378" y="3129540"/>
            <a:ext cx="4942829" cy="2958275"/>
          </a:xfrm>
          <a:prstGeom prst="rect">
            <a:avLst/>
          </a:prstGeom>
        </p:spPr>
        <p:txBody>
          <a:bodyPr rtlCol="0">
            <a:normAutofit/>
          </a:bodyPr>
          <a:lstStyle>
            <a:lvl1pPr>
              <a:buClr>
                <a:schemeClr val="accent2"/>
              </a:buClr>
              <a:defRPr sz="2400">
                <a:solidFill>
                  <a:schemeClr val="tx1"/>
                </a:solidFill>
                <a:latin typeface="Microsoft YaHei UI" panose="020B0503020204020204" pitchFamily="34" charset="-122"/>
                <a:ea typeface="Microsoft YaHei UI" panose="020B0503020204020204" pitchFamily="34" charset="-122"/>
              </a:defRPr>
            </a:lvl1pPr>
            <a:lvl2pPr>
              <a:buClr>
                <a:schemeClr val="accent2"/>
              </a:buClr>
              <a:defRPr sz="2000">
                <a:solidFill>
                  <a:schemeClr val="tx1"/>
                </a:solidFill>
                <a:latin typeface="Microsoft YaHei UI" panose="020B0503020204020204" pitchFamily="34" charset="-122"/>
                <a:ea typeface="Microsoft YaHei UI" panose="020B0503020204020204" pitchFamily="34" charset="-122"/>
              </a:defRPr>
            </a:lvl2pPr>
            <a:lvl3pPr>
              <a:buClr>
                <a:schemeClr val="accent2"/>
              </a:buClr>
              <a:defRPr sz="1800">
                <a:solidFill>
                  <a:schemeClr val="tx1"/>
                </a:solidFill>
                <a:latin typeface="Microsoft YaHei UI" panose="020B0503020204020204" pitchFamily="34" charset="-122"/>
                <a:ea typeface="Microsoft YaHei UI" panose="020B0503020204020204" pitchFamily="34" charset="-122"/>
              </a:defRPr>
            </a:lvl3pPr>
            <a:lvl4pPr>
              <a:buClr>
                <a:schemeClr val="accent2"/>
              </a:buClr>
              <a:defRPr sz="1600">
                <a:solidFill>
                  <a:schemeClr val="tx1"/>
                </a:solidFill>
                <a:latin typeface="Microsoft YaHei UI" panose="020B0503020204020204" pitchFamily="34" charset="-122"/>
                <a:ea typeface="Microsoft YaHei UI" panose="020B0503020204020204" pitchFamily="34" charset="-122"/>
              </a:defRPr>
            </a:lvl4pPr>
            <a:lvl5pPr>
              <a:buClr>
                <a:schemeClr val="accent2"/>
              </a:buClr>
              <a:defRPr sz="1600">
                <a:solidFill>
                  <a:schemeClr val="tx1"/>
                </a:solidFill>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24" name="直角三角形 23">
            <a:extLst>
              <a:ext uri="{FF2B5EF4-FFF2-40B4-BE49-F238E27FC236}">
                <a16:creationId xmlns:a16="http://schemas.microsoft.com/office/drawing/2014/main" id="{BD6ACE60-499D-41AB-89C4-D537D7C3D22A}"/>
              </a:ext>
            </a:extLst>
          </p:cNvPr>
          <p:cNvSpPr/>
          <p:nvPr userDrawn="1"/>
        </p:nvSpPr>
        <p:spPr>
          <a:xfrm flipH="1" flipV="1">
            <a:off x="1839686" y="-6"/>
            <a:ext cx="10352314" cy="563880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25" name="平行四边形 24">
            <a:extLst>
              <a:ext uri="{FF2B5EF4-FFF2-40B4-BE49-F238E27FC236}">
                <a16:creationId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34" name="直接连接符​​(S) 33">
            <a:extLst>
              <a:ext uri="{FF2B5EF4-FFF2-40B4-BE49-F238E27FC236}">
                <a16:creationId xmlns:a16="http://schemas.microsoft.com/office/drawing/2014/main" id="{1411C731-2333-41B0-927A-0A48EEC79964}"/>
              </a:ext>
            </a:extLst>
          </p:cNvPr>
          <p:cNvCxnSpPr>
            <a:cxnSpLocks/>
          </p:cNvCxnSpPr>
          <p:nvPr userDrawn="1"/>
        </p:nvCxnSpPr>
        <p:spPr>
          <a:xfrm flipV="1">
            <a:off x="6375400" y="5047077"/>
            <a:ext cx="1524574" cy="18034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文本占位符 4" title="副标题">
            <a:extLst>
              <a:ext uri="{FF2B5EF4-FFF2-40B4-BE49-F238E27FC236}">
                <a16:creationId xmlns:a16="http://schemas.microsoft.com/office/drawing/2014/main" id="{D71EE635-EA0C-4139-8160-AE1EAD13AAEB}"/>
              </a:ext>
            </a:extLst>
          </p:cNvPr>
          <p:cNvSpPr>
            <a:spLocks noGrp="1"/>
          </p:cNvSpPr>
          <p:nvPr userDrawn="1">
            <p:ph type="body" sz="quarter" idx="13" hasCustomPrompt="1"/>
          </p:nvPr>
        </p:nvSpPr>
        <p:spPr>
          <a:xfrm>
            <a:off x="531379" y="2496102"/>
            <a:ext cx="7342631" cy="608895"/>
          </a:xfrm>
          <a:prstGeom prst="rect">
            <a:avLst/>
          </a:prstGeom>
        </p:spPr>
        <p:txBody>
          <a:bodyPr rtlCol="0"/>
          <a:lstStyle>
            <a:lvl1pPr marL="0" indent="0">
              <a:buNone/>
              <a:defRPr sz="2000" spc="300">
                <a:solidFill>
                  <a:schemeClr val="bg2">
                    <a:lumMod val="50000"/>
                  </a:schemeClr>
                </a:solidFill>
                <a:latin typeface="Microsoft YaHei UI" panose="020B0503020204020204" pitchFamily="34" charset="-122"/>
                <a:ea typeface="Microsoft YaHei UI" panose="020B0503020204020204" pitchFamily="34" charset="-122"/>
              </a:defRPr>
            </a:lvl1pPr>
            <a:lvl2pPr marL="457200" indent="0">
              <a:buNone/>
              <a:defRPr/>
            </a:lvl2pPr>
          </a:lstStyle>
          <a:p>
            <a:pPr lvl="0" rtl="0"/>
            <a:r>
              <a:rPr lang="zh-CN" altLang="en-US" noProof="0" dirty="0"/>
              <a:t>单击副标题样式</a:t>
            </a:r>
          </a:p>
        </p:txBody>
      </p:sp>
      <p:sp>
        <p:nvSpPr>
          <p:cNvPr id="2" name="标题 1" title="标题 ">
            <a:extLst>
              <a:ext uri="{FF2B5EF4-FFF2-40B4-BE49-F238E27FC236}">
                <a16:creationId xmlns:a16="http://schemas.microsoft.com/office/drawing/2014/main" id="{20237B57-91C6-4F8B-8AA0-18FA50B0FD1D}"/>
              </a:ext>
            </a:extLst>
          </p:cNvPr>
          <p:cNvSpPr>
            <a:spLocks noGrp="1"/>
          </p:cNvSpPr>
          <p:nvPr userDrawn="1">
            <p:ph type="title" hasCustomPrompt="1"/>
          </p:nvPr>
        </p:nvSpPr>
        <p:spPr>
          <a:xfrm>
            <a:off x="531378" y="1241109"/>
            <a:ext cx="7342622" cy="1215566"/>
          </a:xfrm>
          <a:prstGeom prst="rect">
            <a:avLst/>
          </a:prstGeom>
        </p:spPr>
        <p:txBody>
          <a:bodyPr rtlCol="0" anchor="b">
            <a:normAutofit/>
          </a:bodyPr>
          <a:lstStyle>
            <a:lvl1pPr>
              <a:defRPr sz="4400" b="1">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 </a:t>
            </a:r>
            <a:br>
              <a:rPr lang="zh-CN" altLang="en-US" noProof="0" dirty="0"/>
            </a:br>
            <a:r>
              <a:rPr lang="zh-CN" altLang="en-US" noProof="0" dirty="0"/>
              <a:t>母版标题样式 </a:t>
            </a:r>
          </a:p>
        </p:txBody>
      </p:sp>
      <p:sp>
        <p:nvSpPr>
          <p:cNvPr id="15" name="图片占位符 14">
            <a:extLst>
              <a:ext uri="{FF2B5EF4-FFF2-40B4-BE49-F238E27FC236}">
                <a16:creationId xmlns:a16="http://schemas.microsoft.com/office/drawing/2014/main" id="{FE1FADFB-0A3D-40F7-9B40-368DECD971E1}"/>
              </a:ext>
            </a:extLst>
          </p:cNvPr>
          <p:cNvSpPr>
            <a:spLocks noGrp="1"/>
          </p:cNvSpPr>
          <p:nvPr>
            <p:ph type="pic" sz="quarter" idx="10"/>
          </p:nvPr>
        </p:nvSpPr>
        <p:spPr>
          <a:xfrm>
            <a:off x="6604000" y="0"/>
            <a:ext cx="5588000" cy="6872249"/>
          </a:xfrm>
          <a:custGeom>
            <a:avLst/>
            <a:gdLst>
              <a:gd name="connsiteX0" fmla="*/ 3876237 w 5588000"/>
              <a:gd name="connsiteY0" fmla="*/ 5431883 h 6872249"/>
              <a:gd name="connsiteX1" fmla="*/ 4953000 w 5588000"/>
              <a:gd name="connsiteY1" fmla="*/ 5431883 h 6872249"/>
              <a:gd name="connsiteX2" fmla="*/ 3769163 w 5588000"/>
              <a:gd name="connsiteY2" fmla="*/ 6872249 h 6872249"/>
              <a:gd name="connsiteX3" fmla="*/ 2692400 w 5588000"/>
              <a:gd name="connsiteY3" fmla="*/ 6872249 h 6872249"/>
              <a:gd name="connsiteX4" fmla="*/ 2479230 w 5588000"/>
              <a:gd name="connsiteY4" fmla="*/ 2870200 h 6872249"/>
              <a:gd name="connsiteX5" fmla="*/ 3175000 w 5588000"/>
              <a:gd name="connsiteY5" fmla="*/ 2870200 h 6872249"/>
              <a:gd name="connsiteX6" fmla="*/ 1965770 w 5588000"/>
              <a:gd name="connsiteY6" fmla="*/ 4310566 h 6872249"/>
              <a:gd name="connsiteX7" fmla="*/ 1270000 w 5588000"/>
              <a:gd name="connsiteY7" fmla="*/ 4310566 h 6872249"/>
              <a:gd name="connsiteX8" fmla="*/ 5575300 w 5588000"/>
              <a:gd name="connsiteY8" fmla="*/ 139700 h 6872249"/>
              <a:gd name="connsiteX9" fmla="*/ 5575300 w 5588000"/>
              <a:gd name="connsiteY9" fmla="*/ 3238583 h 6872249"/>
              <a:gd name="connsiteX10" fmla="*/ 2571663 w 5588000"/>
              <a:gd name="connsiteY10" fmla="*/ 6858000 h 6872249"/>
              <a:gd name="connsiteX11" fmla="*/ 0 w 5588000"/>
              <a:gd name="connsiteY11" fmla="*/ 6858000 h 6872249"/>
              <a:gd name="connsiteX12" fmla="*/ 4256761 w 5588000"/>
              <a:gd name="connsiteY12" fmla="*/ 0 h 6872249"/>
              <a:gd name="connsiteX13" fmla="*/ 5588000 w 5588000"/>
              <a:gd name="connsiteY13" fmla="*/ 0 h 6872249"/>
              <a:gd name="connsiteX14" fmla="*/ 3274339 w 5588000"/>
              <a:gd name="connsiteY14" fmla="*/ 2755900 h 6872249"/>
              <a:gd name="connsiteX15" fmla="*/ 1943100 w 5588000"/>
              <a:gd name="connsiteY15" fmla="*/ 2755900 h 687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88000" h="6872249">
                <a:moveTo>
                  <a:pt x="3876237" y="5431883"/>
                </a:moveTo>
                <a:lnTo>
                  <a:pt x="4953000" y="5431883"/>
                </a:lnTo>
                <a:lnTo>
                  <a:pt x="3769163" y="6872249"/>
                </a:lnTo>
                <a:lnTo>
                  <a:pt x="2692400" y="6872249"/>
                </a:lnTo>
                <a:close/>
                <a:moveTo>
                  <a:pt x="2479230" y="2870200"/>
                </a:moveTo>
                <a:lnTo>
                  <a:pt x="3175000" y="2870200"/>
                </a:lnTo>
                <a:lnTo>
                  <a:pt x="1965770" y="4310566"/>
                </a:lnTo>
                <a:lnTo>
                  <a:pt x="1270000" y="4310566"/>
                </a:lnTo>
                <a:close/>
                <a:moveTo>
                  <a:pt x="5575300" y="139700"/>
                </a:moveTo>
                <a:lnTo>
                  <a:pt x="5575300" y="3238583"/>
                </a:lnTo>
                <a:lnTo>
                  <a:pt x="2571663" y="6858000"/>
                </a:lnTo>
                <a:lnTo>
                  <a:pt x="0" y="6858000"/>
                </a:lnTo>
                <a:close/>
                <a:moveTo>
                  <a:pt x="4256761" y="0"/>
                </a:moveTo>
                <a:lnTo>
                  <a:pt x="5588000" y="0"/>
                </a:lnTo>
                <a:lnTo>
                  <a:pt x="3274339" y="2755900"/>
                </a:lnTo>
                <a:lnTo>
                  <a:pt x="1943100" y="2755900"/>
                </a:lnTo>
                <a:close/>
              </a:path>
            </a:pathLst>
          </a:custGeom>
          <a:solidFill>
            <a:schemeClr val="bg1">
              <a:lumMod val="85000"/>
            </a:schemeClr>
          </a:solidFill>
        </p:spPr>
        <p:txBody>
          <a:bodyPr wrap="square" rtlCol="0" anchor="ctr">
            <a:noAutofit/>
          </a:bodyPr>
          <a:lstStyle>
            <a:lvl1pPr marL="0" indent="0" algn="ctr">
              <a:buNone/>
              <a:defRPr>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altLang="en-US" noProof="0" dirty="0"/>
          </a:p>
        </p:txBody>
      </p:sp>
      <p:sp>
        <p:nvSpPr>
          <p:cNvPr id="4" name="页脚占位符 3">
            <a:extLst>
              <a:ext uri="{FF2B5EF4-FFF2-40B4-BE49-F238E27FC236}">
                <a16:creationId xmlns:a16="http://schemas.microsoft.com/office/drawing/2014/main" id="{5ADB14A5-A767-774C-85B8-68EF914689F6}"/>
              </a:ext>
            </a:extLst>
          </p:cNvPr>
          <p:cNvSpPr>
            <a:spLocks noGrp="1"/>
          </p:cNvSpPr>
          <p:nvPr>
            <p:ph type="ftr" sz="quarter" idx="14"/>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a:t>添加页脚</a:t>
            </a:r>
            <a:endParaRPr lang="zh-CN" altLang="en-US" dirty="0"/>
          </a:p>
        </p:txBody>
      </p:sp>
      <p:sp>
        <p:nvSpPr>
          <p:cNvPr id="6" name="灯片编号占位符 5">
            <a:extLst>
              <a:ext uri="{FF2B5EF4-FFF2-40B4-BE49-F238E27FC236}">
                <a16:creationId xmlns:a16="http://schemas.microsoft.com/office/drawing/2014/main" id="{D4B9B51B-EAA9-4B4D-A4F6-470CD95DAA79}"/>
              </a:ext>
            </a:extLst>
          </p:cNvPr>
          <p:cNvSpPr>
            <a:spLocks noGrp="1"/>
          </p:cNvSpPr>
          <p:nvPr>
            <p:ph type="sldNum" sz="quarter" idx="15"/>
          </p:nvPr>
        </p:nvSpPr>
        <p:spPr/>
        <p:txBody>
          <a:bodyPr rtlCol="0"/>
          <a:lstStyle>
            <a:lvl1pPr>
              <a:defRPr>
                <a:latin typeface="Microsoft YaHei UI" panose="020B0503020204020204" pitchFamily="34" charset="-122"/>
                <a:ea typeface="Microsoft YaHei UI" panose="020B0503020204020204" pitchFamily="34" charset="-122"/>
              </a:defRPr>
            </a:lvl1pPr>
          </a:lstStyle>
          <a:p>
            <a:fld id="{8699F50C-BE38-4BD0-BA84-9B090E1F2B9B}" type="slidenum">
              <a:rPr lang="en-US" altLang="zh-CN" smtClean="0"/>
              <a:pPr/>
              <a:t>‹#›</a:t>
            </a:fld>
            <a:endParaRPr lang="zh-CN" altLang="en-US" dirty="0"/>
          </a:p>
        </p:txBody>
      </p:sp>
    </p:spTree>
    <p:extLst>
      <p:ext uri="{BB962C8B-B14F-4D97-AF65-F5344CB8AC3E}">
        <p14:creationId xmlns:p14="http://schemas.microsoft.com/office/powerpoint/2010/main" val="3442230584"/>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415"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文本版式 02">
    <p:spTree>
      <p:nvGrpSpPr>
        <p:cNvPr id="1" name=""/>
        <p:cNvGrpSpPr/>
        <p:nvPr/>
      </p:nvGrpSpPr>
      <p:grpSpPr>
        <a:xfrm>
          <a:off x="0" y="0"/>
          <a:ext cx="0" cy="0"/>
          <a:chOff x="0" y="0"/>
          <a:chExt cx="0" cy="0"/>
        </a:xfrm>
      </p:grpSpPr>
      <p:sp>
        <p:nvSpPr>
          <p:cNvPr id="35" name="直角三角形 34">
            <a:extLst>
              <a:ext uri="{FF2B5EF4-FFF2-40B4-BE49-F238E27FC236}">
                <a16:creationId xmlns:a16="http://schemas.microsoft.com/office/drawing/2014/main" id="{805F1696-7D6B-4055-94C3-E4C179F63596}"/>
              </a:ext>
            </a:extLst>
          </p:cNvPr>
          <p:cNvSpPr/>
          <p:nvPr userDrawn="1"/>
        </p:nvSpPr>
        <p:spPr>
          <a:xfrm flipH="1" flipV="1">
            <a:off x="1839686" y="-6"/>
            <a:ext cx="10352314" cy="563880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8" name="图片占位符 17">
            <a:extLst>
              <a:ext uri="{FF2B5EF4-FFF2-40B4-BE49-F238E27FC236}">
                <a16:creationId xmlns:a16="http://schemas.microsoft.com/office/drawing/2014/main" id="{8B9EC3A9-7039-403A-9414-429521308AE7}"/>
              </a:ext>
            </a:extLst>
          </p:cNvPr>
          <p:cNvSpPr>
            <a:spLocks noGrp="1"/>
          </p:cNvSpPr>
          <p:nvPr>
            <p:ph type="pic" sz="quarter" idx="14"/>
          </p:nvPr>
        </p:nvSpPr>
        <p:spPr>
          <a:xfrm>
            <a:off x="6170177" y="1435100"/>
            <a:ext cx="6021821" cy="5422900"/>
          </a:xfrm>
          <a:custGeom>
            <a:avLst/>
            <a:gdLst>
              <a:gd name="connsiteX0" fmla="*/ 6021821 w 6021821"/>
              <a:gd name="connsiteY0" fmla="*/ 0 h 5422900"/>
              <a:gd name="connsiteX1" fmla="*/ 6021821 w 6021821"/>
              <a:gd name="connsiteY1" fmla="*/ 5422900 h 5422900"/>
              <a:gd name="connsiteX2" fmla="*/ 0 w 6021821"/>
              <a:gd name="connsiteY2" fmla="*/ 5422900 h 5422900"/>
            </a:gdLst>
            <a:ahLst/>
            <a:cxnLst>
              <a:cxn ang="0">
                <a:pos x="connsiteX0" y="connsiteY0"/>
              </a:cxn>
              <a:cxn ang="0">
                <a:pos x="connsiteX1" y="connsiteY1"/>
              </a:cxn>
              <a:cxn ang="0">
                <a:pos x="connsiteX2" y="connsiteY2"/>
              </a:cxn>
            </a:cxnLst>
            <a:rect l="l" t="t" r="r" b="b"/>
            <a:pathLst>
              <a:path w="6021821" h="5422900">
                <a:moveTo>
                  <a:pt x="6021821" y="0"/>
                </a:moveTo>
                <a:lnTo>
                  <a:pt x="6021821" y="5422900"/>
                </a:lnTo>
                <a:lnTo>
                  <a:pt x="0" y="5422900"/>
                </a:lnTo>
                <a:close/>
              </a:path>
            </a:pathLst>
          </a:custGeom>
          <a:solidFill>
            <a:schemeClr val="bg1">
              <a:lumMod val="85000"/>
            </a:schemeClr>
          </a:solidFill>
        </p:spPr>
        <p:txBody>
          <a:bodyPr wrap="square" rIns="457200" rtlCol="0" anchor="ctr">
            <a:noAutofit/>
          </a:bodyPr>
          <a:lstStyle>
            <a:lvl1pPr marL="0" indent="0" algn="r">
              <a:buNone/>
              <a:defRPr>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altLang="en-US" noProof="0" dirty="0"/>
          </a:p>
        </p:txBody>
      </p:sp>
      <p:sp>
        <p:nvSpPr>
          <p:cNvPr id="3" name="内容占位符 2" title="项目符号">
            <a:extLst>
              <a:ext uri="{FF2B5EF4-FFF2-40B4-BE49-F238E27FC236}">
                <a16:creationId xmlns:a16="http://schemas.microsoft.com/office/drawing/2014/main" id="{BFD7EA17-BE66-4636-9684-F93562587911}"/>
              </a:ext>
            </a:extLst>
          </p:cNvPr>
          <p:cNvSpPr>
            <a:spLocks noGrp="1"/>
          </p:cNvSpPr>
          <p:nvPr>
            <p:ph idx="1"/>
          </p:nvPr>
        </p:nvSpPr>
        <p:spPr>
          <a:xfrm>
            <a:off x="531378" y="3129540"/>
            <a:ext cx="4942829" cy="2958275"/>
          </a:xfrm>
          <a:prstGeom prst="rect">
            <a:avLst/>
          </a:prstGeom>
        </p:spPr>
        <p:txBody>
          <a:bodyPr rtlCol="0">
            <a:normAutofit/>
          </a:bodyPr>
          <a:lstStyle>
            <a:lvl1pPr>
              <a:buClr>
                <a:schemeClr val="accent2"/>
              </a:buClr>
              <a:defRPr sz="2400">
                <a:solidFill>
                  <a:schemeClr val="tx1"/>
                </a:solidFill>
                <a:latin typeface="Microsoft YaHei UI" panose="020B0503020204020204" pitchFamily="34" charset="-122"/>
                <a:ea typeface="Microsoft YaHei UI" panose="020B0503020204020204" pitchFamily="34" charset="-122"/>
              </a:defRPr>
            </a:lvl1pPr>
            <a:lvl2pPr>
              <a:buClr>
                <a:schemeClr val="accent2"/>
              </a:buClr>
              <a:defRPr sz="2000">
                <a:solidFill>
                  <a:schemeClr val="tx1"/>
                </a:solidFill>
                <a:latin typeface="Microsoft YaHei UI" panose="020B0503020204020204" pitchFamily="34" charset="-122"/>
                <a:ea typeface="Microsoft YaHei UI" panose="020B0503020204020204" pitchFamily="34" charset="-122"/>
              </a:defRPr>
            </a:lvl2pPr>
            <a:lvl3pPr>
              <a:buClr>
                <a:schemeClr val="accent2"/>
              </a:buClr>
              <a:defRPr sz="1800">
                <a:solidFill>
                  <a:schemeClr val="tx1"/>
                </a:solidFill>
                <a:latin typeface="Microsoft YaHei UI" panose="020B0503020204020204" pitchFamily="34" charset="-122"/>
                <a:ea typeface="Microsoft YaHei UI" panose="020B0503020204020204" pitchFamily="34" charset="-122"/>
              </a:defRPr>
            </a:lvl3pPr>
            <a:lvl4pPr>
              <a:buClr>
                <a:schemeClr val="accent2"/>
              </a:buClr>
              <a:defRPr sz="1600">
                <a:solidFill>
                  <a:schemeClr val="tx1"/>
                </a:solidFill>
                <a:latin typeface="Microsoft YaHei UI" panose="020B0503020204020204" pitchFamily="34" charset="-122"/>
                <a:ea typeface="Microsoft YaHei UI" panose="020B0503020204020204" pitchFamily="34" charset="-122"/>
              </a:defRPr>
            </a:lvl4pPr>
            <a:lvl5pPr>
              <a:buClr>
                <a:schemeClr val="accent2"/>
              </a:buClr>
              <a:defRPr sz="1600">
                <a:solidFill>
                  <a:schemeClr val="tx1"/>
                </a:solidFill>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25" name="平行四边形 24">
            <a:extLst>
              <a:ext uri="{FF2B5EF4-FFF2-40B4-BE49-F238E27FC236}">
                <a16:creationId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34" name="直接连接符​​(S) 33">
            <a:extLst>
              <a:ext uri="{FF2B5EF4-FFF2-40B4-BE49-F238E27FC236}">
                <a16:creationId xmlns:a16="http://schemas.microsoft.com/office/drawing/2014/main" id="{1411C731-2333-41B0-927A-0A48EEC79964}"/>
              </a:ext>
            </a:extLst>
          </p:cNvPr>
          <p:cNvCxnSpPr>
            <a:cxnSpLocks/>
          </p:cNvCxnSpPr>
          <p:nvPr userDrawn="1"/>
        </p:nvCxnSpPr>
        <p:spPr>
          <a:xfrm flipV="1">
            <a:off x="10352314" y="1185452"/>
            <a:ext cx="1839685" cy="163394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文本占位符 4" title="副标题">
            <a:extLst>
              <a:ext uri="{FF2B5EF4-FFF2-40B4-BE49-F238E27FC236}">
                <a16:creationId xmlns:a16="http://schemas.microsoft.com/office/drawing/2014/main" id="{D71EE635-EA0C-4139-8160-AE1EAD13AAEB}"/>
              </a:ext>
            </a:extLst>
          </p:cNvPr>
          <p:cNvSpPr>
            <a:spLocks noGrp="1"/>
          </p:cNvSpPr>
          <p:nvPr userDrawn="1">
            <p:ph type="body" sz="quarter" idx="13" hasCustomPrompt="1"/>
          </p:nvPr>
        </p:nvSpPr>
        <p:spPr>
          <a:xfrm>
            <a:off x="531379" y="2496102"/>
            <a:ext cx="7342621" cy="608895"/>
          </a:xfrm>
          <a:prstGeom prst="rect">
            <a:avLst/>
          </a:prstGeom>
        </p:spPr>
        <p:txBody>
          <a:bodyPr rtlCol="0"/>
          <a:lstStyle>
            <a:lvl1pPr marL="0" indent="0">
              <a:buNone/>
              <a:defRPr sz="2000" spc="300">
                <a:solidFill>
                  <a:schemeClr val="bg2">
                    <a:lumMod val="50000"/>
                  </a:schemeClr>
                </a:solidFill>
                <a:latin typeface="Microsoft YaHei UI" panose="020B0503020204020204" pitchFamily="34" charset="-122"/>
                <a:ea typeface="Microsoft YaHei UI" panose="020B0503020204020204" pitchFamily="34" charset="-122"/>
              </a:defRPr>
            </a:lvl1pPr>
            <a:lvl2pPr marL="457200" indent="0">
              <a:buNone/>
              <a:defRPr/>
            </a:lvl2pPr>
          </a:lstStyle>
          <a:p>
            <a:pPr lvl="0" rtl="0"/>
            <a:r>
              <a:rPr lang="zh-CN" altLang="en-US" noProof="0" dirty="0"/>
              <a:t>单击副标题样式</a:t>
            </a:r>
          </a:p>
        </p:txBody>
      </p:sp>
      <p:sp>
        <p:nvSpPr>
          <p:cNvPr id="19" name="标题 1" title="标题 ">
            <a:extLst>
              <a:ext uri="{FF2B5EF4-FFF2-40B4-BE49-F238E27FC236}">
                <a16:creationId xmlns:a16="http://schemas.microsoft.com/office/drawing/2014/main" id="{2DB9D671-9FC8-4306-96B7-D9D585694B83}"/>
              </a:ext>
            </a:extLst>
          </p:cNvPr>
          <p:cNvSpPr>
            <a:spLocks noGrp="1"/>
          </p:cNvSpPr>
          <p:nvPr>
            <p:ph type="title" hasCustomPrompt="1"/>
          </p:nvPr>
        </p:nvSpPr>
        <p:spPr>
          <a:xfrm>
            <a:off x="531378" y="1241109"/>
            <a:ext cx="7342622" cy="1215566"/>
          </a:xfrm>
          <a:prstGeom prst="rect">
            <a:avLst/>
          </a:prstGeom>
        </p:spPr>
        <p:txBody>
          <a:bodyPr rtlCol="0" anchor="b">
            <a:normAutofit/>
          </a:bodyPr>
          <a:lstStyle>
            <a:lvl1pPr>
              <a:defRPr sz="4400" b="1">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 </a:t>
            </a:r>
            <a:br>
              <a:rPr lang="zh-CN" altLang="en-US" noProof="0" dirty="0"/>
            </a:br>
            <a:r>
              <a:rPr lang="zh-CN" altLang="en-US" noProof="0" dirty="0"/>
              <a:t>母版标题样式 </a:t>
            </a:r>
          </a:p>
        </p:txBody>
      </p:sp>
      <p:sp>
        <p:nvSpPr>
          <p:cNvPr id="2" name="页脚占位符 1">
            <a:extLst>
              <a:ext uri="{FF2B5EF4-FFF2-40B4-BE49-F238E27FC236}">
                <a16:creationId xmlns:a16="http://schemas.microsoft.com/office/drawing/2014/main" id="{6E55A0B9-F639-8643-9C4D-B93B8EE21A79}"/>
              </a:ext>
            </a:extLst>
          </p:cNvPr>
          <p:cNvSpPr>
            <a:spLocks noGrp="1"/>
          </p:cNvSpPr>
          <p:nvPr>
            <p:ph type="ftr" sz="quarter" idx="15"/>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a:t>添加页脚</a:t>
            </a:r>
            <a:endParaRPr lang="zh-CN" altLang="en-US" dirty="0"/>
          </a:p>
        </p:txBody>
      </p:sp>
      <p:sp>
        <p:nvSpPr>
          <p:cNvPr id="4" name="灯片编号占位符 3">
            <a:extLst>
              <a:ext uri="{FF2B5EF4-FFF2-40B4-BE49-F238E27FC236}">
                <a16:creationId xmlns:a16="http://schemas.microsoft.com/office/drawing/2014/main" id="{D0C29282-8AC7-494D-9A8E-A26C7F69948F}"/>
              </a:ext>
            </a:extLst>
          </p:cNvPr>
          <p:cNvSpPr>
            <a:spLocks noGrp="1"/>
          </p:cNvSpPr>
          <p:nvPr>
            <p:ph type="sldNum" sz="quarter" idx="16"/>
          </p:nvPr>
        </p:nvSpPr>
        <p:spPr/>
        <p:txBody>
          <a:bodyPr rtlCol="0"/>
          <a:lstStyle>
            <a:lvl1pPr>
              <a:defRPr>
                <a:latin typeface="Microsoft YaHei UI" panose="020B0503020204020204" pitchFamily="34" charset="-122"/>
                <a:ea typeface="Microsoft YaHei UI" panose="020B0503020204020204" pitchFamily="34" charset="-122"/>
              </a:defRPr>
            </a:lvl1pPr>
          </a:lstStyle>
          <a:p>
            <a:fld id="{8699F50C-BE38-4BD0-BA84-9B090E1F2B9B}" type="slidenum">
              <a:rPr lang="en-US" altLang="zh-CN" smtClean="0"/>
              <a:pPr/>
              <a:t>‹#›</a:t>
            </a:fld>
            <a:endParaRPr lang="zh-CN" altLang="en-US" dirty="0"/>
          </a:p>
        </p:txBody>
      </p:sp>
      <p:sp>
        <p:nvSpPr>
          <p:cNvPr id="15" name="文本框 14">
            <a:extLst>
              <a:ext uri="{FF2B5EF4-FFF2-40B4-BE49-F238E27FC236}">
                <a16:creationId xmlns:a16="http://schemas.microsoft.com/office/drawing/2014/main" id="{5E24A5A7-66A2-7F43-9A7A-5E13F74F8C0E}"/>
              </a:ext>
            </a:extLst>
          </p:cNvPr>
          <p:cNvSpPr txBox="1"/>
          <p:nvPr userDrawn="1"/>
        </p:nvSpPr>
        <p:spPr>
          <a:xfrm>
            <a:off x="11072378" y="235732"/>
            <a:ext cx="732893" cy="615553"/>
          </a:xfrm>
          <a:prstGeom prst="rect">
            <a:avLst/>
          </a:prstGeom>
          <a:noFill/>
        </p:spPr>
        <p:txBody>
          <a:bodyPr wrap="none" rtlCol="0">
            <a:spAutoFit/>
          </a:bodyPr>
          <a:lstStyle/>
          <a:p>
            <a:pPr rtl="0"/>
            <a:r>
              <a:rPr lang="en-US" altLang="zh-CN" sz="3400" b="1" noProof="0" dirty="0">
                <a:solidFill>
                  <a:schemeClr val="bg1"/>
                </a:solidFill>
                <a:latin typeface="Microsoft YaHei UI" panose="020B0503020204020204" pitchFamily="34" charset="-122"/>
                <a:ea typeface="Microsoft YaHei UI" panose="020B0503020204020204" pitchFamily="34" charset="-122"/>
              </a:rPr>
              <a:t>FR</a:t>
            </a:r>
          </a:p>
        </p:txBody>
      </p:sp>
    </p:spTree>
    <p:extLst>
      <p:ext uri="{BB962C8B-B14F-4D97-AF65-F5344CB8AC3E}">
        <p14:creationId xmlns:p14="http://schemas.microsoft.com/office/powerpoint/2010/main" val="4283110927"/>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415">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带副标题的比较">
    <p:spTree>
      <p:nvGrpSpPr>
        <p:cNvPr id="1" name=""/>
        <p:cNvGrpSpPr/>
        <p:nvPr/>
      </p:nvGrpSpPr>
      <p:grpSpPr>
        <a:xfrm>
          <a:off x="0" y="0"/>
          <a:ext cx="0" cy="0"/>
          <a:chOff x="0" y="0"/>
          <a:chExt cx="0" cy="0"/>
        </a:xfrm>
      </p:grpSpPr>
      <p:sp>
        <p:nvSpPr>
          <p:cNvPr id="34" name="长方形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22" name="直接连接符​​(S)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组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斜纹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solidFill>
                  <a:schemeClr val="tx1"/>
                </a:solidFill>
                <a:latin typeface="Microsoft YaHei UI" panose="020B0503020204020204" pitchFamily="34" charset="-122"/>
                <a:ea typeface="Microsoft YaHei UI" panose="020B0503020204020204" pitchFamily="34" charset="-122"/>
              </a:endParaRPr>
            </a:p>
          </p:txBody>
        </p:sp>
        <p:cxnSp>
          <p:nvCxnSpPr>
            <p:cNvPr id="28" name="直接连接符​​(S)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平行四边形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grpSp>
      <p:sp>
        <p:nvSpPr>
          <p:cNvPr id="17" name="文本占位符 2">
            <a:extLst>
              <a:ext uri="{FF2B5EF4-FFF2-40B4-BE49-F238E27FC236}">
                <a16:creationId xmlns:a16="http://schemas.microsoft.com/office/drawing/2014/main" id="{B2E19FBD-2379-4B3B-910D-F51E007CB63F}"/>
              </a:ext>
            </a:extLst>
          </p:cNvPr>
          <p:cNvSpPr>
            <a:spLocks noGrp="1"/>
          </p:cNvSpPr>
          <p:nvPr userDrawn="1">
            <p:ph type="body" idx="1"/>
          </p:nvPr>
        </p:nvSpPr>
        <p:spPr>
          <a:xfrm>
            <a:off x="520698" y="2104888"/>
            <a:ext cx="5475290" cy="781188"/>
          </a:xfrm>
          <a:prstGeom prst="rect">
            <a:avLst/>
          </a:prstGeom>
        </p:spPr>
        <p:txBody>
          <a:bodyPr rtlCol="0" anchor="b">
            <a:normAutofit/>
          </a:bodyPr>
          <a:lstStyle>
            <a:lvl1pPr marL="0" indent="0">
              <a:lnSpc>
                <a:spcPct val="100000"/>
              </a:lnSpc>
              <a:spcBef>
                <a:spcPts val="0"/>
              </a:spcBef>
              <a:buNone/>
              <a:defRPr sz="2800" b="1">
                <a:solidFill>
                  <a:schemeClr val="accent2"/>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18" name="内容占位符 3" title="项目符号">
            <a:extLst>
              <a:ext uri="{FF2B5EF4-FFF2-40B4-BE49-F238E27FC236}">
                <a16:creationId xmlns:a16="http://schemas.microsoft.com/office/drawing/2014/main" id="{8715E757-6584-4841-8154-C92E70E0CD6B}"/>
              </a:ext>
            </a:extLst>
          </p:cNvPr>
          <p:cNvSpPr>
            <a:spLocks noGrp="1"/>
          </p:cNvSpPr>
          <p:nvPr userDrawn="1">
            <p:ph sz="half" idx="13"/>
          </p:nvPr>
        </p:nvSpPr>
        <p:spPr>
          <a:xfrm>
            <a:off x="520698" y="2886076"/>
            <a:ext cx="5475290" cy="3232149"/>
          </a:xfrm>
          <a:prstGeom prst="rect">
            <a:avLst/>
          </a:prstGeom>
        </p:spPr>
        <p:txBody>
          <a:bodyPr rtlCol="0">
            <a:normAutofit/>
          </a:bodyPr>
          <a:lstStyle>
            <a:lvl1pPr>
              <a:defRPr lang="en-US" dirty="0">
                <a:solidFill>
                  <a:schemeClr val="bg1"/>
                </a:solidFill>
                <a:latin typeface="Microsoft YaHei UI" panose="020B0503020204020204" pitchFamily="34" charset="-122"/>
                <a:ea typeface="Microsoft YaHei UI" panose="020B0503020204020204" pitchFamily="34" charset="-122"/>
              </a:defRPr>
            </a:lvl1pPr>
            <a:lvl2pPr>
              <a:defRPr lang="en-US" dirty="0">
                <a:solidFill>
                  <a:schemeClr val="bg1"/>
                </a:solidFill>
                <a:latin typeface="Microsoft YaHei UI" panose="020B0503020204020204" pitchFamily="34" charset="-122"/>
                <a:ea typeface="Microsoft YaHei UI" panose="020B0503020204020204" pitchFamily="34" charset="-122"/>
              </a:defRPr>
            </a:lvl2pPr>
            <a:lvl3pPr>
              <a:defRPr lang="en-US" dirty="0">
                <a:solidFill>
                  <a:schemeClr val="bg1"/>
                </a:solidFill>
                <a:latin typeface="Microsoft YaHei UI" panose="020B0503020204020204" pitchFamily="34" charset="-122"/>
                <a:ea typeface="Microsoft YaHei UI" panose="020B0503020204020204" pitchFamily="34" charset="-122"/>
              </a:defRPr>
            </a:lvl3pPr>
            <a:lvl4pPr>
              <a:defRPr lang="en-US" dirty="0">
                <a:solidFill>
                  <a:schemeClr val="bg1"/>
                </a:solidFill>
                <a:latin typeface="Microsoft YaHei UI" panose="020B0503020204020204" pitchFamily="34" charset="-122"/>
                <a:ea typeface="Microsoft YaHei UI" panose="020B0503020204020204" pitchFamily="34" charset="-122"/>
              </a:defRPr>
            </a:lvl4pPr>
            <a:lvl5pPr>
              <a:defRPr lang="en-IN" dirty="0">
                <a:solidFill>
                  <a:schemeClr val="bg1"/>
                </a:solidFill>
                <a:latin typeface="Microsoft YaHei UI" panose="020B0503020204020204" pitchFamily="34" charset="-122"/>
                <a:ea typeface="Microsoft YaHei UI" panose="020B0503020204020204" pitchFamily="34" charset="-122"/>
              </a:defRPr>
            </a:lvl5pPr>
          </a:lstStyle>
          <a:p>
            <a:pPr lvl="0" rtl="0">
              <a:buClr>
                <a:schemeClr val="accent2"/>
              </a:buClr>
            </a:pPr>
            <a:r>
              <a:rPr lang="zh-CN" altLang="en-US" noProof="0"/>
              <a:t>单击此处编辑母版文本样式</a:t>
            </a:r>
          </a:p>
          <a:p>
            <a:pPr lvl="1" rtl="0">
              <a:buClr>
                <a:schemeClr val="accent2"/>
              </a:buClr>
            </a:pPr>
            <a:r>
              <a:rPr lang="zh-CN" altLang="en-US" noProof="0"/>
              <a:t>二级</a:t>
            </a:r>
          </a:p>
          <a:p>
            <a:pPr lvl="2" rtl="0">
              <a:buClr>
                <a:schemeClr val="accent2"/>
              </a:buClr>
            </a:pPr>
            <a:r>
              <a:rPr lang="zh-CN" altLang="en-US" noProof="0"/>
              <a:t>三级</a:t>
            </a:r>
          </a:p>
          <a:p>
            <a:pPr lvl="3" rtl="0">
              <a:buClr>
                <a:schemeClr val="accent2"/>
              </a:buClr>
            </a:pPr>
            <a:r>
              <a:rPr lang="zh-CN" altLang="en-US" noProof="0"/>
              <a:t>四级</a:t>
            </a:r>
          </a:p>
          <a:p>
            <a:pPr lvl="4" rtl="0">
              <a:buClr>
                <a:schemeClr val="accent2"/>
              </a:buClr>
            </a:pPr>
            <a:r>
              <a:rPr lang="zh-CN" altLang="en-US" noProof="0"/>
              <a:t>五级</a:t>
            </a:r>
            <a:endParaRPr lang="zh-CN" altLang="en-US" noProof="0" dirty="0"/>
          </a:p>
        </p:txBody>
      </p:sp>
      <p:sp>
        <p:nvSpPr>
          <p:cNvPr id="19" name="文本占位符 4">
            <a:extLst>
              <a:ext uri="{FF2B5EF4-FFF2-40B4-BE49-F238E27FC236}">
                <a16:creationId xmlns:a16="http://schemas.microsoft.com/office/drawing/2014/main" id="{47CDC5A2-8836-4ED3-8E78-18C24853D882}"/>
              </a:ext>
            </a:extLst>
          </p:cNvPr>
          <p:cNvSpPr>
            <a:spLocks noGrp="1"/>
          </p:cNvSpPr>
          <p:nvPr userDrawn="1">
            <p:ph type="body" sz="quarter" idx="14"/>
          </p:nvPr>
        </p:nvSpPr>
        <p:spPr>
          <a:xfrm>
            <a:off x="6186713" y="2104888"/>
            <a:ext cx="5475600" cy="781188"/>
          </a:xfrm>
          <a:prstGeom prst="rect">
            <a:avLst/>
          </a:prstGeom>
        </p:spPr>
        <p:txBody>
          <a:bodyPr rtlCol="0" anchor="b">
            <a:normAutofit/>
          </a:bodyPr>
          <a:lstStyle>
            <a:lvl1pPr marL="0" indent="0">
              <a:lnSpc>
                <a:spcPct val="100000"/>
              </a:lnSpc>
              <a:buNone/>
              <a:defRPr sz="2800" b="1">
                <a:solidFill>
                  <a:schemeClr val="accent2"/>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0" name="内容占位符 5" title="项目符号">
            <a:extLst>
              <a:ext uri="{FF2B5EF4-FFF2-40B4-BE49-F238E27FC236}">
                <a16:creationId xmlns:a16="http://schemas.microsoft.com/office/drawing/2014/main" id="{D957FBD7-2C3C-4DD1-954F-DF1E007BE590}"/>
              </a:ext>
            </a:extLst>
          </p:cNvPr>
          <p:cNvSpPr>
            <a:spLocks noGrp="1"/>
          </p:cNvSpPr>
          <p:nvPr userDrawn="1">
            <p:ph sz="quarter" idx="15"/>
          </p:nvPr>
        </p:nvSpPr>
        <p:spPr>
          <a:xfrm>
            <a:off x="6186713" y="2886076"/>
            <a:ext cx="5475600" cy="3232149"/>
          </a:xfrm>
          <a:prstGeom prst="rect">
            <a:avLst/>
          </a:prstGeom>
        </p:spPr>
        <p:txBody>
          <a:bodyPr rtlCol="0">
            <a:normAutofit/>
          </a:bodyPr>
          <a:lstStyle>
            <a:lvl1pPr>
              <a:defRPr lang="en-US" dirty="0">
                <a:solidFill>
                  <a:schemeClr val="bg1"/>
                </a:solidFill>
                <a:latin typeface="Microsoft YaHei UI" panose="020B0503020204020204" pitchFamily="34" charset="-122"/>
                <a:ea typeface="Microsoft YaHei UI" panose="020B0503020204020204" pitchFamily="34" charset="-122"/>
              </a:defRPr>
            </a:lvl1pPr>
            <a:lvl2pPr>
              <a:defRPr lang="en-US" dirty="0">
                <a:solidFill>
                  <a:schemeClr val="bg1"/>
                </a:solidFill>
                <a:latin typeface="Microsoft YaHei UI" panose="020B0503020204020204" pitchFamily="34" charset="-122"/>
                <a:ea typeface="Microsoft YaHei UI" panose="020B0503020204020204" pitchFamily="34" charset="-122"/>
              </a:defRPr>
            </a:lvl2pPr>
            <a:lvl3pPr>
              <a:defRPr lang="en-US" dirty="0">
                <a:solidFill>
                  <a:schemeClr val="bg1"/>
                </a:solidFill>
                <a:latin typeface="Microsoft YaHei UI" panose="020B0503020204020204" pitchFamily="34" charset="-122"/>
                <a:ea typeface="Microsoft YaHei UI" panose="020B0503020204020204" pitchFamily="34" charset="-122"/>
              </a:defRPr>
            </a:lvl3pPr>
            <a:lvl4pPr>
              <a:defRPr lang="en-US" dirty="0">
                <a:solidFill>
                  <a:schemeClr val="bg1"/>
                </a:solidFill>
                <a:latin typeface="Microsoft YaHei UI" panose="020B0503020204020204" pitchFamily="34" charset="-122"/>
                <a:ea typeface="Microsoft YaHei UI" panose="020B0503020204020204" pitchFamily="34" charset="-122"/>
              </a:defRPr>
            </a:lvl4pPr>
            <a:lvl5pPr>
              <a:defRPr lang="en-IN" dirty="0">
                <a:solidFill>
                  <a:schemeClr val="bg1"/>
                </a:solidFill>
                <a:latin typeface="Microsoft YaHei UI" panose="020B0503020204020204" pitchFamily="34" charset="-122"/>
                <a:ea typeface="Microsoft YaHei UI" panose="020B0503020204020204" pitchFamily="34" charset="-122"/>
              </a:defRPr>
            </a:lvl5pPr>
          </a:lstStyle>
          <a:p>
            <a:pPr lvl="0" rtl="0">
              <a:buClr>
                <a:schemeClr val="accent2"/>
              </a:buClr>
            </a:pPr>
            <a:r>
              <a:rPr lang="zh-CN" altLang="en-US" noProof="0"/>
              <a:t>单击此处编辑母版文本样式</a:t>
            </a:r>
          </a:p>
          <a:p>
            <a:pPr lvl="1" rtl="0">
              <a:buClr>
                <a:schemeClr val="accent2"/>
              </a:buClr>
            </a:pPr>
            <a:r>
              <a:rPr lang="zh-CN" altLang="en-US" noProof="0"/>
              <a:t>二级</a:t>
            </a:r>
          </a:p>
          <a:p>
            <a:pPr lvl="2" rtl="0">
              <a:buClr>
                <a:schemeClr val="accent2"/>
              </a:buClr>
            </a:pPr>
            <a:r>
              <a:rPr lang="zh-CN" altLang="en-US" noProof="0"/>
              <a:t>三级</a:t>
            </a:r>
          </a:p>
          <a:p>
            <a:pPr lvl="3" rtl="0">
              <a:buClr>
                <a:schemeClr val="accent2"/>
              </a:buClr>
            </a:pPr>
            <a:r>
              <a:rPr lang="zh-CN" altLang="en-US" noProof="0"/>
              <a:t>四级</a:t>
            </a:r>
          </a:p>
          <a:p>
            <a:pPr lvl="4" rtl="0">
              <a:buClr>
                <a:schemeClr val="accent2"/>
              </a:buClr>
            </a:pPr>
            <a:r>
              <a:rPr lang="zh-CN" altLang="en-US" noProof="0"/>
              <a:t>五级</a:t>
            </a:r>
            <a:endParaRPr lang="zh-CN" altLang="en-US" noProof="0" dirty="0"/>
          </a:p>
        </p:txBody>
      </p:sp>
      <p:sp>
        <p:nvSpPr>
          <p:cNvPr id="24" name="文本占位符 4" title="副标题">
            <a:extLst>
              <a:ext uri="{FF2B5EF4-FFF2-40B4-BE49-F238E27FC236}">
                <a16:creationId xmlns:a16="http://schemas.microsoft.com/office/drawing/2014/main" id="{77DB65FF-A89E-4562-8251-2BB63EFDD28E}"/>
              </a:ext>
            </a:extLst>
          </p:cNvPr>
          <p:cNvSpPr>
            <a:spLocks noGrp="1"/>
          </p:cNvSpPr>
          <p:nvPr userDrawn="1">
            <p:ph type="body" sz="quarter" idx="16" hasCustomPrompt="1"/>
          </p:nvPr>
        </p:nvSpPr>
        <p:spPr>
          <a:xfrm>
            <a:off x="520493" y="1376932"/>
            <a:ext cx="7368596" cy="608895"/>
          </a:xfrm>
          <a:prstGeom prst="rect">
            <a:avLst/>
          </a:prstGeom>
        </p:spPr>
        <p:txBody>
          <a:bodyPr rtlCol="0"/>
          <a:lstStyle>
            <a:lvl1pPr marL="0" indent="0">
              <a:buNone/>
              <a:defRPr sz="2000" spc="300">
                <a:solidFill>
                  <a:schemeClr val="bg1"/>
                </a:solidFill>
                <a:latin typeface="Microsoft YaHei UI" panose="020B0503020204020204" pitchFamily="34" charset="-122"/>
                <a:ea typeface="Microsoft YaHei UI" panose="020B0503020204020204" pitchFamily="34" charset="-122"/>
              </a:defRPr>
            </a:lvl1pPr>
            <a:lvl2pPr marL="457200" indent="0">
              <a:buNone/>
              <a:defRPr/>
            </a:lvl2pPr>
          </a:lstStyle>
          <a:p>
            <a:pPr lvl="0" rtl="0"/>
            <a:r>
              <a:rPr lang="zh-CN" altLang="en-US" noProof="0" dirty="0"/>
              <a:t>单击副标题样式</a:t>
            </a:r>
          </a:p>
        </p:txBody>
      </p:sp>
      <p:sp>
        <p:nvSpPr>
          <p:cNvPr id="25" name="文本框 24">
            <a:extLst>
              <a:ext uri="{FF2B5EF4-FFF2-40B4-BE49-F238E27FC236}">
                <a16:creationId xmlns:a16="http://schemas.microsoft.com/office/drawing/2014/main" id="{F0BB4D3D-930C-4FF4-BB7C-2CB24208150C}"/>
              </a:ext>
            </a:extLst>
          </p:cNvPr>
          <p:cNvSpPr txBox="1"/>
          <p:nvPr userDrawn="1"/>
        </p:nvSpPr>
        <p:spPr>
          <a:xfrm>
            <a:off x="11072378" y="235732"/>
            <a:ext cx="732893" cy="615553"/>
          </a:xfrm>
          <a:prstGeom prst="rect">
            <a:avLst/>
          </a:prstGeom>
          <a:noFill/>
        </p:spPr>
        <p:txBody>
          <a:bodyPr wrap="none" rtlCol="0">
            <a:spAutoFit/>
          </a:bodyPr>
          <a:lstStyle/>
          <a:p>
            <a:pPr rtl="0"/>
            <a:r>
              <a:rPr lang="en-US" altLang="zh-CN" sz="3400" b="1" noProof="0" dirty="0">
                <a:solidFill>
                  <a:schemeClr val="bg1"/>
                </a:solidFill>
                <a:latin typeface="Microsoft YaHei UI" panose="020B0503020204020204" pitchFamily="34" charset="-122"/>
                <a:ea typeface="Microsoft YaHei UI" panose="020B0503020204020204" pitchFamily="34" charset="-122"/>
              </a:rPr>
              <a:t>FR</a:t>
            </a:r>
          </a:p>
        </p:txBody>
      </p:sp>
      <p:sp>
        <p:nvSpPr>
          <p:cNvPr id="36" name="平行四边形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2" name="页脚占位符 1">
            <a:extLst>
              <a:ext uri="{FF2B5EF4-FFF2-40B4-BE49-F238E27FC236}">
                <a16:creationId xmlns:a16="http://schemas.microsoft.com/office/drawing/2014/main" id="{03E79E9C-D961-6E47-A5C6-57689BAFF243}"/>
              </a:ext>
            </a:extLst>
          </p:cNvPr>
          <p:cNvSpPr>
            <a:spLocks noGrp="1"/>
          </p:cNvSpPr>
          <p:nvPr>
            <p:ph type="ftr" sz="quarter" idx="17"/>
          </p:nvPr>
        </p:nvSpPr>
        <p:spPr/>
        <p:txBody>
          <a:bodyPr rtlCol="0"/>
          <a:lstStyle>
            <a:lvl1pPr algn="l">
              <a:defRPr>
                <a:latin typeface="Microsoft YaHei UI" panose="020B0503020204020204" pitchFamily="34" charset="-122"/>
                <a:ea typeface="Microsoft YaHei UI" panose="020B0503020204020204" pitchFamily="34" charset="-122"/>
              </a:defRPr>
            </a:lvl1pPr>
          </a:lstStyle>
          <a:p>
            <a:r>
              <a:rPr lang="zh-CN" altLang="en-US"/>
              <a:t>添加页脚</a:t>
            </a:r>
            <a:endParaRPr lang="zh-CN" altLang="en-US" dirty="0"/>
          </a:p>
        </p:txBody>
      </p:sp>
      <p:sp>
        <p:nvSpPr>
          <p:cNvPr id="3" name="灯片编号占位符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rtlCol="0"/>
          <a:lstStyle>
            <a:lvl1pPr>
              <a:defRPr>
                <a:latin typeface="Microsoft YaHei UI" panose="020B0503020204020204" pitchFamily="34" charset="-122"/>
                <a:ea typeface="Microsoft YaHei UI" panose="020B0503020204020204" pitchFamily="34" charset="-122"/>
              </a:defRPr>
            </a:lvl1pPr>
          </a:lstStyle>
          <a:p>
            <a:fld id="{8699F50C-BE38-4BD0-BA84-9B090E1F2B9B}" type="slidenum">
              <a:rPr lang="en-US" altLang="zh-CN" smtClean="0"/>
              <a:pPr/>
              <a:t>‹#›</a:t>
            </a:fld>
            <a:endParaRPr lang="zh-CN" altLang="en-US" dirty="0"/>
          </a:p>
        </p:txBody>
      </p:sp>
      <p:sp>
        <p:nvSpPr>
          <p:cNvPr id="27" name="标题 1" title="标题 ">
            <a:extLst>
              <a:ext uri="{FF2B5EF4-FFF2-40B4-BE49-F238E27FC236}">
                <a16:creationId xmlns:a16="http://schemas.microsoft.com/office/drawing/2014/main" id="{C3CC34F4-862A-42E7-B2FA-7B511CC2E879}"/>
              </a:ext>
            </a:extLst>
          </p:cNvPr>
          <p:cNvSpPr>
            <a:spLocks noGrp="1"/>
          </p:cNvSpPr>
          <p:nvPr userDrawn="1">
            <p:ph type="title" hasCustomPrompt="1"/>
          </p:nvPr>
        </p:nvSpPr>
        <p:spPr>
          <a:xfrm>
            <a:off x="518678" y="209028"/>
            <a:ext cx="8333222" cy="1147969"/>
          </a:xfrm>
          <a:prstGeom prst="rect">
            <a:avLst/>
          </a:prstGeom>
        </p:spPr>
        <p:txBody>
          <a:bodyPr bIns="0" rtlCol="0" anchor="b">
            <a:normAutofit/>
          </a:bodyPr>
          <a:lstStyle>
            <a:lvl1pPr>
              <a:defRPr sz="4400" b="1">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单击此处编辑母版标题样式 </a:t>
            </a:r>
          </a:p>
        </p:txBody>
      </p:sp>
    </p:spTree>
    <p:extLst>
      <p:ext uri="{BB962C8B-B14F-4D97-AF65-F5344CB8AC3E}">
        <p14:creationId xmlns:p14="http://schemas.microsoft.com/office/powerpoint/2010/main" val="325654026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hart">
    <p:spTree>
      <p:nvGrpSpPr>
        <p:cNvPr id="1" name=""/>
        <p:cNvGrpSpPr/>
        <p:nvPr/>
      </p:nvGrpSpPr>
      <p:grpSpPr>
        <a:xfrm>
          <a:off x="0" y="0"/>
          <a:ext cx="0" cy="0"/>
          <a:chOff x="0" y="0"/>
          <a:chExt cx="0" cy="0"/>
        </a:xfrm>
      </p:grpSpPr>
      <p:sp>
        <p:nvSpPr>
          <p:cNvPr id="23" name="长方形 22">
            <a:extLst>
              <a:ext uri="{FF2B5EF4-FFF2-40B4-BE49-F238E27FC236}">
                <a16:creationId xmlns:a16="http://schemas.microsoft.com/office/drawing/2014/main" id="{8FB39FF5-7AF5-4963-9346-2640496A3302}"/>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6" name="文本框 15">
            <a:extLst>
              <a:ext uri="{FF2B5EF4-FFF2-40B4-BE49-F238E27FC236}">
                <a16:creationId xmlns:a16="http://schemas.microsoft.com/office/drawing/2014/main" id="{A4F49194-9068-41AA-B460-962319BF96A4}"/>
              </a:ext>
            </a:extLst>
          </p:cNvPr>
          <p:cNvSpPr txBox="1"/>
          <p:nvPr userDrawn="1"/>
        </p:nvSpPr>
        <p:spPr>
          <a:xfrm>
            <a:off x="11072378" y="235732"/>
            <a:ext cx="732893" cy="615553"/>
          </a:xfrm>
          <a:prstGeom prst="rect">
            <a:avLst/>
          </a:prstGeom>
          <a:noFill/>
        </p:spPr>
        <p:txBody>
          <a:bodyPr wrap="none" rtlCol="0">
            <a:spAutoFit/>
          </a:bodyPr>
          <a:lstStyle/>
          <a:p>
            <a:pPr rtl="0"/>
            <a:r>
              <a:rPr lang="en-US" altLang="zh-CN" sz="3400" b="1" noProof="0" dirty="0">
                <a:solidFill>
                  <a:schemeClr val="bg1"/>
                </a:solidFill>
                <a:latin typeface="Microsoft YaHei UI" panose="020B0503020204020204" pitchFamily="34" charset="-122"/>
                <a:ea typeface="Microsoft YaHei UI" panose="020B0503020204020204" pitchFamily="34" charset="-122"/>
              </a:rPr>
              <a:t>FR</a:t>
            </a:r>
          </a:p>
        </p:txBody>
      </p:sp>
      <p:grpSp>
        <p:nvGrpSpPr>
          <p:cNvPr id="28" name="组 27">
            <a:extLst>
              <a:ext uri="{FF2B5EF4-FFF2-40B4-BE49-F238E27FC236}">
                <a16:creationId xmlns:a16="http://schemas.microsoft.com/office/drawing/2014/main" id="{5806E656-313A-47B1-B381-D004200F7A01}"/>
              </a:ext>
            </a:extLst>
          </p:cNvPr>
          <p:cNvGrpSpPr/>
          <p:nvPr userDrawn="1"/>
        </p:nvGrpSpPr>
        <p:grpSpPr>
          <a:xfrm flipH="1">
            <a:off x="7561328" y="0"/>
            <a:ext cx="4831840" cy="3541007"/>
            <a:chOff x="-192127" y="-2"/>
            <a:chExt cx="4831840" cy="3367272"/>
          </a:xfrm>
        </p:grpSpPr>
        <p:sp>
          <p:nvSpPr>
            <p:cNvPr id="29" name="斜纹 28">
              <a:extLst>
                <a:ext uri="{FF2B5EF4-FFF2-40B4-BE49-F238E27FC236}">
                  <a16:creationId xmlns:a16="http://schemas.microsoft.com/office/drawing/2014/main" id="{65F8E2DA-4BB4-4421-9172-A11AF38DFEF4}"/>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solidFill>
                  <a:schemeClr val="tx1"/>
                </a:solidFill>
                <a:latin typeface="Microsoft YaHei UI" panose="020B0503020204020204" pitchFamily="34" charset="-122"/>
                <a:ea typeface="Microsoft YaHei UI" panose="020B0503020204020204" pitchFamily="34" charset="-122"/>
              </a:endParaRPr>
            </a:p>
          </p:txBody>
        </p:sp>
        <p:cxnSp>
          <p:nvCxnSpPr>
            <p:cNvPr id="30" name="直接连接符​​(S) 29">
              <a:extLst>
                <a:ext uri="{FF2B5EF4-FFF2-40B4-BE49-F238E27FC236}">
                  <a16:creationId xmlns:a16="http://schemas.microsoft.com/office/drawing/2014/main" id="{6EDB47F2-B6A7-40B4-8A2C-06719F75C085}"/>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平行四边形 30">
              <a:extLst>
                <a:ext uri="{FF2B5EF4-FFF2-40B4-BE49-F238E27FC236}">
                  <a16:creationId xmlns:a16="http://schemas.microsoft.com/office/drawing/2014/main" id="{B188E7A9-2351-4B68-98B8-10099CB39CD2}"/>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grpSp>
      <p:sp>
        <p:nvSpPr>
          <p:cNvPr id="33" name="平行四边形 32">
            <a:extLst>
              <a:ext uri="{FF2B5EF4-FFF2-40B4-BE49-F238E27FC236}">
                <a16:creationId xmlns:a16="http://schemas.microsoft.com/office/drawing/2014/main" id="{F088C182-BF10-45B2-B159-7702E00D31D4}"/>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34" name="文本占位符 4" title="副标题">
            <a:extLst>
              <a:ext uri="{FF2B5EF4-FFF2-40B4-BE49-F238E27FC236}">
                <a16:creationId xmlns:a16="http://schemas.microsoft.com/office/drawing/2014/main" id="{FB561B16-2788-452A-B7AF-A482256DCDF2}"/>
              </a:ext>
            </a:extLst>
          </p:cNvPr>
          <p:cNvSpPr>
            <a:spLocks noGrp="1"/>
          </p:cNvSpPr>
          <p:nvPr>
            <p:ph type="body" sz="quarter" idx="16" hasCustomPrompt="1"/>
          </p:nvPr>
        </p:nvSpPr>
        <p:spPr>
          <a:xfrm>
            <a:off x="520493" y="1376932"/>
            <a:ext cx="7368596" cy="608895"/>
          </a:xfrm>
          <a:prstGeom prst="rect">
            <a:avLst/>
          </a:prstGeom>
        </p:spPr>
        <p:txBody>
          <a:bodyPr rtlCol="0"/>
          <a:lstStyle>
            <a:lvl1pPr marL="0" indent="0">
              <a:buNone/>
              <a:defRPr sz="2000" spc="300">
                <a:solidFill>
                  <a:schemeClr val="bg1"/>
                </a:solidFill>
                <a:latin typeface="Microsoft YaHei UI" panose="020B0503020204020204" pitchFamily="34" charset="-122"/>
                <a:ea typeface="Microsoft YaHei UI" panose="020B0503020204020204" pitchFamily="34" charset="-122"/>
              </a:defRPr>
            </a:lvl1pPr>
            <a:lvl2pPr marL="457200" indent="0">
              <a:buNone/>
              <a:defRPr/>
            </a:lvl2pPr>
          </a:lstStyle>
          <a:p>
            <a:pPr lvl="0" rtl="0"/>
            <a:r>
              <a:rPr lang="zh-CN" altLang="en-US" noProof="0" dirty="0"/>
              <a:t>单击副标题样式</a:t>
            </a:r>
          </a:p>
        </p:txBody>
      </p:sp>
      <p:sp>
        <p:nvSpPr>
          <p:cNvPr id="2" name="页脚占位符 1">
            <a:extLst>
              <a:ext uri="{FF2B5EF4-FFF2-40B4-BE49-F238E27FC236}">
                <a16:creationId xmlns:a16="http://schemas.microsoft.com/office/drawing/2014/main" id="{D6990C03-1647-2044-B335-6F5F19E4E5FC}"/>
              </a:ext>
            </a:extLst>
          </p:cNvPr>
          <p:cNvSpPr>
            <a:spLocks noGrp="1"/>
          </p:cNvSpPr>
          <p:nvPr>
            <p:ph type="ftr" sz="quarter" idx="17"/>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a:t>添加页脚</a:t>
            </a:r>
            <a:endParaRPr lang="zh-CN" altLang="en-US" dirty="0"/>
          </a:p>
        </p:txBody>
      </p:sp>
      <p:sp>
        <p:nvSpPr>
          <p:cNvPr id="3" name="灯片编号占位符 2">
            <a:extLst>
              <a:ext uri="{FF2B5EF4-FFF2-40B4-BE49-F238E27FC236}">
                <a16:creationId xmlns:a16="http://schemas.microsoft.com/office/drawing/2014/main" id="{4F03A7CC-E6DC-1544-BE55-15EC1718B77C}"/>
              </a:ext>
            </a:extLst>
          </p:cNvPr>
          <p:cNvSpPr>
            <a:spLocks noGrp="1"/>
          </p:cNvSpPr>
          <p:nvPr>
            <p:ph type="sldNum" sz="quarter" idx="18"/>
          </p:nvPr>
        </p:nvSpPr>
        <p:spPr/>
        <p:txBody>
          <a:bodyPr rtlCol="0"/>
          <a:lstStyle>
            <a:lvl1pPr>
              <a:defRPr>
                <a:latin typeface="Microsoft YaHei UI" panose="020B0503020204020204" pitchFamily="34" charset="-122"/>
                <a:ea typeface="Microsoft YaHei UI" panose="020B0503020204020204" pitchFamily="34" charset="-122"/>
              </a:defRPr>
            </a:lvl1pPr>
          </a:lstStyle>
          <a:p>
            <a:fld id="{8699F50C-BE38-4BD0-BA84-9B090E1F2B9B}" type="slidenum">
              <a:rPr lang="en-US" altLang="zh-CN" smtClean="0"/>
              <a:pPr/>
              <a:t>‹#›</a:t>
            </a:fld>
            <a:endParaRPr lang="zh-CN" altLang="en-US" dirty="0"/>
          </a:p>
        </p:txBody>
      </p:sp>
      <p:sp>
        <p:nvSpPr>
          <p:cNvPr id="17" name="标题 1" title="标题 ">
            <a:extLst>
              <a:ext uri="{FF2B5EF4-FFF2-40B4-BE49-F238E27FC236}">
                <a16:creationId xmlns:a16="http://schemas.microsoft.com/office/drawing/2014/main" id="{BDEC780E-6412-1344-A62E-6B84E9CCB678}"/>
              </a:ext>
            </a:extLst>
          </p:cNvPr>
          <p:cNvSpPr>
            <a:spLocks noGrp="1"/>
          </p:cNvSpPr>
          <p:nvPr>
            <p:ph type="title" hasCustomPrompt="1"/>
          </p:nvPr>
        </p:nvSpPr>
        <p:spPr>
          <a:xfrm>
            <a:off x="518678" y="209028"/>
            <a:ext cx="8333222" cy="1147969"/>
          </a:xfrm>
          <a:prstGeom prst="rect">
            <a:avLst/>
          </a:prstGeom>
        </p:spPr>
        <p:txBody>
          <a:bodyPr bIns="0" rtlCol="0" anchor="b">
            <a:normAutofit/>
          </a:bodyPr>
          <a:lstStyle>
            <a:lvl1pPr>
              <a:defRPr sz="4400" b="1">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单击此处编辑母版标题样式 </a:t>
            </a:r>
          </a:p>
        </p:txBody>
      </p:sp>
      <p:sp>
        <p:nvSpPr>
          <p:cNvPr id="5" name="文本占位符 4">
            <a:extLst>
              <a:ext uri="{FF2B5EF4-FFF2-40B4-BE49-F238E27FC236}">
                <a16:creationId xmlns:a16="http://schemas.microsoft.com/office/drawing/2014/main" id="{2C82AC85-33B6-2B49-8BF4-08414444375C}"/>
              </a:ext>
            </a:extLst>
          </p:cNvPr>
          <p:cNvSpPr>
            <a:spLocks noGrp="1"/>
          </p:cNvSpPr>
          <p:nvPr>
            <p:ph type="body" sz="quarter" idx="19" hasCustomPrompt="1"/>
          </p:nvPr>
        </p:nvSpPr>
        <p:spPr>
          <a:xfrm>
            <a:off x="531814" y="2005762"/>
            <a:ext cx="5225764" cy="4083888"/>
          </a:xfrm>
          <a:prstGeom prst="rect">
            <a:avLst/>
          </a:prstGeom>
        </p:spPr>
        <p:txBody>
          <a:bodyPr rtlCol="0"/>
          <a:lstStyle>
            <a:lvl1pPr marL="0" indent="0">
              <a:buNone/>
              <a:defRPr sz="2400">
                <a:solidFill>
                  <a:schemeClr val="bg1"/>
                </a:solidFill>
                <a:latin typeface="Microsoft YaHei UI" panose="020B0503020204020204" pitchFamily="34" charset="-122"/>
                <a:ea typeface="Microsoft YaHei UI" panose="020B0503020204020204" pitchFamily="34" charset="-122"/>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rtl="0"/>
            <a:r>
              <a:rPr lang="zh-CN" altLang="en-US" noProof="0" dirty="0"/>
              <a:t>在此处键入文本</a:t>
            </a:r>
          </a:p>
        </p:txBody>
      </p:sp>
      <p:sp>
        <p:nvSpPr>
          <p:cNvPr id="20" name="图表占位符 2" title="图表">
            <a:extLst>
              <a:ext uri="{FF2B5EF4-FFF2-40B4-BE49-F238E27FC236}">
                <a16:creationId xmlns:a16="http://schemas.microsoft.com/office/drawing/2014/main" id="{0EF0FD2A-B62A-4931-846D-2602DED26606}"/>
              </a:ext>
            </a:extLst>
          </p:cNvPr>
          <p:cNvSpPr>
            <a:spLocks noGrp="1"/>
          </p:cNvSpPr>
          <p:nvPr>
            <p:ph type="chart" sz="quarter" idx="10"/>
          </p:nvPr>
        </p:nvSpPr>
        <p:spPr>
          <a:xfrm>
            <a:off x="5796114" y="2005762"/>
            <a:ext cx="5719397" cy="4084470"/>
          </a:xfrm>
          <a:prstGeom prst="rect">
            <a:avLst/>
          </a:prstGeom>
        </p:spPr>
        <p:txBody>
          <a:bodyPr vert="horz" lIns="91420" tIns="45710" rIns="91420" bIns="45710" rtlCol="0">
            <a:noAutofit/>
          </a:bodyPr>
          <a:lstStyle>
            <a:lvl1pPr marL="0" indent="0" algn="ctr">
              <a:buNone/>
              <a:defRPr sz="2000" b="0" i="0">
                <a:solidFill>
                  <a:schemeClr val="bg1"/>
                </a:solidFill>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lvl="0" rtl="0"/>
            <a:r>
              <a:rPr lang="zh-CN" altLang="en-US" noProof="0"/>
              <a:t>单击图标添加图表</a:t>
            </a:r>
            <a:endParaRPr lang="zh-CN" altLang="en-US" noProof="0" dirty="0"/>
          </a:p>
        </p:txBody>
      </p:sp>
    </p:spTree>
    <p:extLst>
      <p:ext uri="{BB962C8B-B14F-4D97-AF65-F5344CB8AC3E}">
        <p14:creationId xmlns:p14="http://schemas.microsoft.com/office/powerpoint/2010/main" val="2200477079"/>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表格">
    <p:spTree>
      <p:nvGrpSpPr>
        <p:cNvPr id="1" name=""/>
        <p:cNvGrpSpPr/>
        <p:nvPr/>
      </p:nvGrpSpPr>
      <p:grpSpPr>
        <a:xfrm>
          <a:off x="0" y="0"/>
          <a:ext cx="0" cy="0"/>
          <a:chOff x="0" y="0"/>
          <a:chExt cx="0" cy="0"/>
        </a:xfrm>
      </p:grpSpPr>
      <p:sp>
        <p:nvSpPr>
          <p:cNvPr id="19" name="长方形 18">
            <a:extLst>
              <a:ext uri="{FF2B5EF4-FFF2-40B4-BE49-F238E27FC236}">
                <a16:creationId xmlns:a16="http://schemas.microsoft.com/office/drawing/2014/main" id="{69EF72CE-34D2-4581-98D2-89218BC1B4E4}"/>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6" name="文本框 15">
            <a:extLst>
              <a:ext uri="{FF2B5EF4-FFF2-40B4-BE49-F238E27FC236}">
                <a16:creationId xmlns:a16="http://schemas.microsoft.com/office/drawing/2014/main" id="{B84020D1-D35E-497E-97F1-84A6EA9D048E}"/>
              </a:ext>
            </a:extLst>
          </p:cNvPr>
          <p:cNvSpPr txBox="1"/>
          <p:nvPr userDrawn="1"/>
        </p:nvSpPr>
        <p:spPr>
          <a:xfrm>
            <a:off x="11072378" y="235732"/>
            <a:ext cx="732893" cy="615553"/>
          </a:xfrm>
          <a:prstGeom prst="rect">
            <a:avLst/>
          </a:prstGeom>
          <a:noFill/>
        </p:spPr>
        <p:txBody>
          <a:bodyPr wrap="none" rtlCol="0">
            <a:spAutoFit/>
          </a:bodyPr>
          <a:lstStyle/>
          <a:p>
            <a:pPr rtl="0"/>
            <a:r>
              <a:rPr lang="en-US" altLang="zh-CN" sz="3400" b="1" noProof="0" dirty="0">
                <a:solidFill>
                  <a:schemeClr val="bg1"/>
                </a:solidFill>
                <a:latin typeface="Microsoft YaHei UI" panose="020B0503020204020204" pitchFamily="34" charset="-122"/>
                <a:ea typeface="Microsoft YaHei UI" panose="020B0503020204020204" pitchFamily="34" charset="-122"/>
              </a:rPr>
              <a:t>FR</a:t>
            </a:r>
          </a:p>
        </p:txBody>
      </p:sp>
      <p:grpSp>
        <p:nvGrpSpPr>
          <p:cNvPr id="26" name="组 25">
            <a:extLst>
              <a:ext uri="{FF2B5EF4-FFF2-40B4-BE49-F238E27FC236}">
                <a16:creationId xmlns:a16="http://schemas.microsoft.com/office/drawing/2014/main" id="{36C8A74F-FDDF-48E8-AC2B-A5BD59D7D6A3}"/>
              </a:ext>
            </a:extLst>
          </p:cNvPr>
          <p:cNvGrpSpPr/>
          <p:nvPr userDrawn="1"/>
        </p:nvGrpSpPr>
        <p:grpSpPr>
          <a:xfrm flipH="1">
            <a:off x="7561328" y="0"/>
            <a:ext cx="4831840" cy="3541007"/>
            <a:chOff x="-192127" y="-2"/>
            <a:chExt cx="4831840" cy="3367272"/>
          </a:xfrm>
        </p:grpSpPr>
        <p:sp>
          <p:nvSpPr>
            <p:cNvPr id="27" name="斜纹 26">
              <a:extLst>
                <a:ext uri="{FF2B5EF4-FFF2-40B4-BE49-F238E27FC236}">
                  <a16:creationId xmlns:a16="http://schemas.microsoft.com/office/drawing/2014/main" id="{2D5247F3-E6EB-4003-B1FD-F6200F0738E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solidFill>
                  <a:schemeClr val="tx1"/>
                </a:solidFill>
                <a:latin typeface="Microsoft YaHei UI" panose="020B0503020204020204" pitchFamily="34" charset="-122"/>
                <a:ea typeface="Microsoft YaHei UI" panose="020B0503020204020204" pitchFamily="34" charset="-122"/>
              </a:endParaRPr>
            </a:p>
          </p:txBody>
        </p:sp>
        <p:cxnSp>
          <p:nvCxnSpPr>
            <p:cNvPr id="28" name="直接连接符​​(S) 27">
              <a:extLst>
                <a:ext uri="{FF2B5EF4-FFF2-40B4-BE49-F238E27FC236}">
                  <a16:creationId xmlns:a16="http://schemas.microsoft.com/office/drawing/2014/main" id="{E9B7D995-9FB8-4461-8AAA-FA8B9A145B6B}"/>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平行四边形 32">
              <a:extLst>
                <a:ext uri="{FF2B5EF4-FFF2-40B4-BE49-F238E27FC236}">
                  <a16:creationId xmlns:a16="http://schemas.microsoft.com/office/drawing/2014/main" id="{849B962F-68BC-4B89-B4D8-D862517534DF}"/>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grpSp>
      <p:sp>
        <p:nvSpPr>
          <p:cNvPr id="36" name="平行四边形 35">
            <a:extLst>
              <a:ext uri="{FF2B5EF4-FFF2-40B4-BE49-F238E27FC236}">
                <a16:creationId xmlns:a16="http://schemas.microsoft.com/office/drawing/2014/main" id="{8006416B-866C-47E5-8480-109B40F9EAA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37" name="文本占位符 4" title="副标题">
            <a:extLst>
              <a:ext uri="{FF2B5EF4-FFF2-40B4-BE49-F238E27FC236}">
                <a16:creationId xmlns:a16="http://schemas.microsoft.com/office/drawing/2014/main" id="{FE79FAE9-2A8C-46BA-8738-44CBCF7294A9}"/>
              </a:ext>
            </a:extLst>
          </p:cNvPr>
          <p:cNvSpPr>
            <a:spLocks noGrp="1"/>
          </p:cNvSpPr>
          <p:nvPr>
            <p:ph type="body" sz="quarter" idx="16" hasCustomPrompt="1"/>
          </p:nvPr>
        </p:nvSpPr>
        <p:spPr>
          <a:xfrm>
            <a:off x="520493" y="1376932"/>
            <a:ext cx="7368596" cy="608895"/>
          </a:xfrm>
          <a:prstGeom prst="rect">
            <a:avLst/>
          </a:prstGeom>
        </p:spPr>
        <p:txBody>
          <a:bodyPr rtlCol="0"/>
          <a:lstStyle>
            <a:lvl1pPr marL="0" indent="0">
              <a:buNone/>
              <a:defRPr sz="2000" spc="300">
                <a:solidFill>
                  <a:schemeClr val="bg1"/>
                </a:solidFill>
                <a:latin typeface="Microsoft YaHei UI" panose="020B0503020204020204" pitchFamily="34" charset="-122"/>
                <a:ea typeface="Microsoft YaHei UI" panose="020B0503020204020204" pitchFamily="34" charset="-122"/>
              </a:defRPr>
            </a:lvl1pPr>
            <a:lvl2pPr marL="457200" indent="0">
              <a:buNone/>
              <a:defRPr/>
            </a:lvl2pPr>
          </a:lstStyle>
          <a:p>
            <a:pPr lvl="0" rtl="0"/>
            <a:r>
              <a:rPr lang="zh-CN" altLang="en-US" noProof="0" dirty="0"/>
              <a:t>单击副标题样式</a:t>
            </a:r>
          </a:p>
        </p:txBody>
      </p:sp>
      <p:sp>
        <p:nvSpPr>
          <p:cNvPr id="2" name="页脚占位符 1">
            <a:extLst>
              <a:ext uri="{FF2B5EF4-FFF2-40B4-BE49-F238E27FC236}">
                <a16:creationId xmlns:a16="http://schemas.microsoft.com/office/drawing/2014/main" id="{5750A33E-CEFE-4D43-9554-513B01B1D3D9}"/>
              </a:ext>
            </a:extLst>
          </p:cNvPr>
          <p:cNvSpPr>
            <a:spLocks noGrp="1"/>
          </p:cNvSpPr>
          <p:nvPr>
            <p:ph type="ftr" sz="quarter" idx="17"/>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a:t>添加页脚</a:t>
            </a:r>
            <a:endParaRPr lang="zh-CN" altLang="en-US" dirty="0"/>
          </a:p>
        </p:txBody>
      </p:sp>
      <p:sp>
        <p:nvSpPr>
          <p:cNvPr id="3" name="灯片编号占位符 2">
            <a:extLst>
              <a:ext uri="{FF2B5EF4-FFF2-40B4-BE49-F238E27FC236}">
                <a16:creationId xmlns:a16="http://schemas.microsoft.com/office/drawing/2014/main" id="{4A960C75-8FA7-5740-9388-2B5112B2C5B9}"/>
              </a:ext>
            </a:extLst>
          </p:cNvPr>
          <p:cNvSpPr>
            <a:spLocks noGrp="1"/>
          </p:cNvSpPr>
          <p:nvPr>
            <p:ph type="sldNum" sz="quarter" idx="18"/>
          </p:nvPr>
        </p:nvSpPr>
        <p:spPr/>
        <p:txBody>
          <a:bodyPr rtlCol="0"/>
          <a:lstStyle>
            <a:lvl1pPr>
              <a:defRPr>
                <a:latin typeface="Microsoft YaHei UI" panose="020B0503020204020204" pitchFamily="34" charset="-122"/>
                <a:ea typeface="Microsoft YaHei UI" panose="020B0503020204020204" pitchFamily="34" charset="-122"/>
              </a:defRPr>
            </a:lvl1pPr>
          </a:lstStyle>
          <a:p>
            <a:fld id="{8699F50C-BE38-4BD0-BA84-9B090E1F2B9B}" type="slidenum">
              <a:rPr lang="en-US" altLang="zh-CN" smtClean="0"/>
              <a:pPr/>
              <a:t>‹#›</a:t>
            </a:fld>
            <a:endParaRPr lang="zh-CN" altLang="en-US" dirty="0"/>
          </a:p>
        </p:txBody>
      </p:sp>
      <p:sp>
        <p:nvSpPr>
          <p:cNvPr id="17" name="标题 1" title="标题 ">
            <a:extLst>
              <a:ext uri="{FF2B5EF4-FFF2-40B4-BE49-F238E27FC236}">
                <a16:creationId xmlns:a16="http://schemas.microsoft.com/office/drawing/2014/main" id="{0F525D04-A814-7A4D-9732-11097EA76257}"/>
              </a:ext>
            </a:extLst>
          </p:cNvPr>
          <p:cNvSpPr>
            <a:spLocks noGrp="1"/>
          </p:cNvSpPr>
          <p:nvPr>
            <p:ph type="title" hasCustomPrompt="1"/>
          </p:nvPr>
        </p:nvSpPr>
        <p:spPr>
          <a:xfrm>
            <a:off x="518678" y="209028"/>
            <a:ext cx="8333222" cy="1147969"/>
          </a:xfrm>
          <a:prstGeom prst="rect">
            <a:avLst/>
          </a:prstGeom>
        </p:spPr>
        <p:txBody>
          <a:bodyPr bIns="0" rtlCol="0" anchor="b">
            <a:normAutofit/>
          </a:bodyPr>
          <a:lstStyle>
            <a:lvl1pPr>
              <a:defRPr sz="4400" b="1">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单击此处编辑母版标题样式 </a:t>
            </a:r>
          </a:p>
        </p:txBody>
      </p:sp>
      <p:sp>
        <p:nvSpPr>
          <p:cNvPr id="15" name="表格占位符 11" title="表格">
            <a:extLst>
              <a:ext uri="{FF2B5EF4-FFF2-40B4-BE49-F238E27FC236}">
                <a16:creationId xmlns:a16="http://schemas.microsoft.com/office/drawing/2014/main" id="{7CD3E31F-0AF8-4EB8-B6FA-BD95A2EDA63B}"/>
              </a:ext>
            </a:extLst>
          </p:cNvPr>
          <p:cNvSpPr>
            <a:spLocks noGrp="1"/>
          </p:cNvSpPr>
          <p:nvPr>
            <p:ph type="tbl" sz="quarter" idx="12"/>
          </p:nvPr>
        </p:nvSpPr>
        <p:spPr>
          <a:xfrm>
            <a:off x="531378" y="2664803"/>
            <a:ext cx="10993375" cy="3433180"/>
          </a:xfrm>
          <a:prstGeom prst="rect">
            <a:avLst/>
          </a:prstGeom>
        </p:spPr>
        <p:txBody>
          <a:bodyPr lIns="91420" tIns="45710" rIns="91420" bIns="45710" rtlCol="0">
            <a:noAutofit/>
          </a:bodyPr>
          <a:lstStyle>
            <a:lvl1pPr marL="0" indent="0" algn="ctr">
              <a:buNone/>
              <a:defRPr sz="2000" baseline="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单击图标添加表格</a:t>
            </a:r>
            <a:endParaRPr lang="zh-CN" altLang="en-US" noProof="0" dirty="0"/>
          </a:p>
        </p:txBody>
      </p:sp>
    </p:spTree>
    <p:extLst>
      <p:ext uri="{BB962C8B-B14F-4D97-AF65-F5344CB8AC3E}">
        <p14:creationId xmlns:p14="http://schemas.microsoft.com/office/powerpoint/2010/main" val="3415060917"/>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大照片">
    <p:spTree>
      <p:nvGrpSpPr>
        <p:cNvPr id="1" name=""/>
        <p:cNvGrpSpPr/>
        <p:nvPr/>
      </p:nvGrpSpPr>
      <p:grpSpPr>
        <a:xfrm>
          <a:off x="0" y="0"/>
          <a:ext cx="0" cy="0"/>
          <a:chOff x="0" y="0"/>
          <a:chExt cx="0" cy="0"/>
        </a:xfrm>
      </p:grpSpPr>
      <p:sp>
        <p:nvSpPr>
          <p:cNvPr id="7" name="长方形 6">
            <a:extLst>
              <a:ext uri="{FF2B5EF4-FFF2-40B4-BE49-F238E27FC236}">
                <a16:creationId xmlns:a16="http://schemas.microsoft.com/office/drawing/2014/main" id="{BCAFD81C-E6E5-4292-828B-BD147E6DEAB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4" name="直角三角形 3">
            <a:extLst>
              <a:ext uri="{FF2B5EF4-FFF2-40B4-BE49-F238E27FC236}">
                <a16:creationId xmlns:a16="http://schemas.microsoft.com/office/drawing/2014/main" id="{79ED029D-F488-47E5-B064-0E35B31D23A5}"/>
              </a:ext>
            </a:extLst>
          </p:cNvPr>
          <p:cNvSpPr/>
          <p:nvPr userDrawn="1"/>
        </p:nvSpPr>
        <p:spPr>
          <a:xfrm flipV="1">
            <a:off x="0" y="-5"/>
            <a:ext cx="11747500" cy="6299203"/>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5" name="图片占位符 31" title="图像">
            <a:extLst>
              <a:ext uri="{FF2B5EF4-FFF2-40B4-BE49-F238E27FC236}">
                <a16:creationId xmlns:a16="http://schemas.microsoft.com/office/drawing/2014/main" id="{D683190A-95C6-428D-AEE4-FC8350C3246D}"/>
              </a:ext>
            </a:extLst>
          </p:cNvPr>
          <p:cNvSpPr>
            <a:spLocks noGrp="1"/>
          </p:cNvSpPr>
          <p:nvPr>
            <p:ph type="pic" sz="quarter" idx="13" hasCustomPrompt="1"/>
          </p:nvPr>
        </p:nvSpPr>
        <p:spPr>
          <a:xfrm>
            <a:off x="359229" y="326570"/>
            <a:ext cx="11473542" cy="6204859"/>
          </a:xfrm>
          <a:prstGeom prst="rect">
            <a:avLst/>
          </a:prstGeom>
          <a:solidFill>
            <a:schemeClr val="bg1">
              <a:lumMod val="85000"/>
            </a:schemeClr>
          </a:solidFill>
        </p:spPr>
        <p:txBody>
          <a:bodyPr lIns="0" tIns="0" rtlCol="0" anchor="ctr"/>
          <a:lstStyle>
            <a:lvl1pPr marL="0" indent="0" algn="ctr">
              <a:buNone/>
              <a:defRPr sz="1100" i="1">
                <a:latin typeface="Microsoft YaHei UI" panose="020B0503020204020204" pitchFamily="34" charset="-122"/>
                <a:ea typeface="Microsoft YaHei UI" panose="020B0503020204020204" pitchFamily="34" charset="-122"/>
                <a:cs typeface="Times New Roman" panose="02020603050405020304" pitchFamily="18" charset="0"/>
              </a:defRPr>
            </a:lvl1pPr>
          </a:lstStyle>
          <a:p>
            <a:pPr rtl="0"/>
            <a:r>
              <a:rPr lang="zh-CN" altLang="en-US" noProof="0" dirty="0"/>
              <a:t>将图像插入或拖放到此处</a:t>
            </a:r>
          </a:p>
        </p:txBody>
      </p:sp>
      <p:cxnSp>
        <p:nvCxnSpPr>
          <p:cNvPr id="6" name="直接连接符​​(S) 5">
            <a:extLst>
              <a:ext uri="{FF2B5EF4-FFF2-40B4-BE49-F238E27FC236}">
                <a16:creationId xmlns:a16="http://schemas.microsoft.com/office/drawing/2014/main" id="{F78F4957-6DDE-40CE-9D33-00B1434FA085}"/>
              </a:ext>
            </a:extLst>
          </p:cNvPr>
          <p:cNvCxnSpPr>
            <a:cxnSpLocks/>
          </p:cNvCxnSpPr>
          <p:nvPr userDrawn="1"/>
        </p:nvCxnSpPr>
        <p:spPr>
          <a:xfrm flipV="1">
            <a:off x="0" y="5344886"/>
            <a:ext cx="2362200" cy="124097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标题 1" title="标题 ">
            <a:extLst>
              <a:ext uri="{FF2B5EF4-FFF2-40B4-BE49-F238E27FC236}">
                <a16:creationId xmlns:a16="http://schemas.microsoft.com/office/drawing/2014/main" id="{D9A8085F-72C4-4DFB-813E-C5666B0CCF3A}"/>
              </a:ext>
            </a:extLst>
          </p:cNvPr>
          <p:cNvSpPr>
            <a:spLocks noGrp="1"/>
          </p:cNvSpPr>
          <p:nvPr>
            <p:ph type="title" hasCustomPrompt="1"/>
          </p:nvPr>
        </p:nvSpPr>
        <p:spPr>
          <a:xfrm>
            <a:off x="359229" y="558802"/>
            <a:ext cx="8333222" cy="939798"/>
          </a:xfrm>
          <a:prstGeom prst="rect">
            <a:avLst/>
          </a:prstGeom>
          <a:solidFill>
            <a:schemeClr val="bg1">
              <a:alpha val="90000"/>
            </a:schemeClr>
          </a:solidFill>
        </p:spPr>
        <p:txBody>
          <a:bodyPr lIns="288000" rtlCol="0" anchor="ctr">
            <a:normAutofit/>
          </a:bodyPr>
          <a:lstStyle>
            <a:lvl1pPr>
              <a:defRPr sz="3600" b="1">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dirty="0"/>
              <a:t>在此处添加描述</a:t>
            </a:r>
          </a:p>
        </p:txBody>
      </p:sp>
    </p:spTree>
    <p:extLst>
      <p:ext uri="{BB962C8B-B14F-4D97-AF65-F5344CB8AC3E}">
        <p14:creationId xmlns:p14="http://schemas.microsoft.com/office/powerpoint/2010/main" val="423757677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谢谢">
    <p:spTree>
      <p:nvGrpSpPr>
        <p:cNvPr id="1" name=""/>
        <p:cNvGrpSpPr/>
        <p:nvPr/>
      </p:nvGrpSpPr>
      <p:grpSpPr>
        <a:xfrm>
          <a:off x="0" y="0"/>
          <a:ext cx="0" cy="0"/>
          <a:chOff x="0" y="0"/>
          <a:chExt cx="0" cy="0"/>
        </a:xfrm>
      </p:grpSpPr>
      <p:sp>
        <p:nvSpPr>
          <p:cNvPr id="26" name="长方形 25">
            <a:extLst>
              <a:ext uri="{FF2B5EF4-FFF2-40B4-BE49-F238E27FC236}">
                <a16:creationId xmlns:a16="http://schemas.microsoft.com/office/drawing/2014/main" id="{40A6720D-B182-4290-BD91-1D1E4D930603}"/>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9" name="文本占位符 3">
            <a:extLst>
              <a:ext uri="{FF2B5EF4-FFF2-40B4-BE49-F238E27FC236}">
                <a16:creationId xmlns:a16="http://schemas.microsoft.com/office/drawing/2014/main" id="{A488AB73-8058-4FB5-9619-FCECCA9F3941}"/>
              </a:ext>
            </a:extLst>
          </p:cNvPr>
          <p:cNvSpPr>
            <a:spLocks noGrp="1"/>
          </p:cNvSpPr>
          <p:nvPr>
            <p:ph type="body" sz="quarter" idx="15" hasCustomPrompt="1"/>
          </p:nvPr>
        </p:nvSpPr>
        <p:spPr>
          <a:xfrm>
            <a:off x="6822929" y="3461163"/>
            <a:ext cx="3445782" cy="288000"/>
          </a:xfrm>
          <a:prstGeom prst="rect">
            <a:avLst/>
          </a:prstGeom>
        </p:spPr>
        <p:txBody>
          <a:bodyPr rtlCol="0"/>
          <a:lstStyle>
            <a:lvl1pPr marL="0" indent="0">
              <a:buNone/>
              <a:defRPr sz="1800">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rtl="0"/>
            <a:r>
              <a:rPr lang="zh-CN" altLang="en-US" noProof="0" dirty="0"/>
              <a:t>姓名</a:t>
            </a:r>
          </a:p>
        </p:txBody>
      </p:sp>
      <p:sp>
        <p:nvSpPr>
          <p:cNvPr id="10" name="文本占位符 4">
            <a:extLst>
              <a:ext uri="{FF2B5EF4-FFF2-40B4-BE49-F238E27FC236}">
                <a16:creationId xmlns:a16="http://schemas.microsoft.com/office/drawing/2014/main" id="{359BE165-3EB5-4C11-8B53-6E98C0BC2E65}"/>
              </a:ext>
            </a:extLst>
          </p:cNvPr>
          <p:cNvSpPr>
            <a:spLocks noGrp="1"/>
          </p:cNvSpPr>
          <p:nvPr>
            <p:ph type="body" sz="quarter" idx="16" hasCustomPrompt="1"/>
          </p:nvPr>
        </p:nvSpPr>
        <p:spPr>
          <a:xfrm>
            <a:off x="6822929" y="3839451"/>
            <a:ext cx="3445782" cy="288000"/>
          </a:xfrm>
          <a:prstGeom prst="rect">
            <a:avLst/>
          </a:prstGeom>
        </p:spPr>
        <p:txBody>
          <a:bodyPr rtlCol="0"/>
          <a:lstStyle>
            <a:lvl1pPr marL="0" indent="0">
              <a:buNone/>
              <a:defRPr sz="1800">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rtl="0"/>
            <a:r>
              <a:rPr lang="zh-CN" altLang="en-US" noProof="0" dirty="0"/>
              <a:t>电话号码</a:t>
            </a:r>
          </a:p>
        </p:txBody>
      </p:sp>
      <p:sp>
        <p:nvSpPr>
          <p:cNvPr id="11" name="文本占位符 5">
            <a:extLst>
              <a:ext uri="{FF2B5EF4-FFF2-40B4-BE49-F238E27FC236}">
                <a16:creationId xmlns:a16="http://schemas.microsoft.com/office/drawing/2014/main" id="{79D05293-35AD-495F-A7AE-942398090B15}"/>
              </a:ext>
            </a:extLst>
          </p:cNvPr>
          <p:cNvSpPr>
            <a:spLocks noGrp="1"/>
          </p:cNvSpPr>
          <p:nvPr>
            <p:ph type="body" sz="quarter" idx="17" hasCustomPrompt="1"/>
          </p:nvPr>
        </p:nvSpPr>
        <p:spPr>
          <a:xfrm>
            <a:off x="6822928" y="4216669"/>
            <a:ext cx="3445783" cy="289070"/>
          </a:xfrm>
          <a:prstGeom prst="rect">
            <a:avLst/>
          </a:prstGeom>
        </p:spPr>
        <p:txBody>
          <a:bodyPr rtlCol="0"/>
          <a:lstStyle>
            <a:lvl1pPr marL="0" indent="0">
              <a:buNone/>
              <a:defRPr sz="1800">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rtl="0"/>
            <a:r>
              <a:rPr lang="zh-CN" altLang="en-US" noProof="0" dirty="0"/>
              <a:t>电子邮件 </a:t>
            </a:r>
          </a:p>
        </p:txBody>
      </p:sp>
      <p:sp>
        <p:nvSpPr>
          <p:cNvPr id="13" name="文本占位符 21">
            <a:extLst>
              <a:ext uri="{FF2B5EF4-FFF2-40B4-BE49-F238E27FC236}">
                <a16:creationId xmlns:a16="http://schemas.microsoft.com/office/drawing/2014/main" id="{997A03F2-8D8A-4425-9F56-66DB33CE11A1}"/>
              </a:ext>
            </a:extLst>
          </p:cNvPr>
          <p:cNvSpPr>
            <a:spLocks noGrp="1"/>
          </p:cNvSpPr>
          <p:nvPr>
            <p:ph type="body" sz="quarter" idx="18" hasCustomPrompt="1"/>
          </p:nvPr>
        </p:nvSpPr>
        <p:spPr>
          <a:xfrm>
            <a:off x="6822929" y="4594957"/>
            <a:ext cx="3445782" cy="288000"/>
          </a:xfrm>
          <a:prstGeom prst="rect">
            <a:avLst/>
          </a:prstGeom>
        </p:spPr>
        <p:txBody>
          <a:bodyPr rtlCol="0"/>
          <a:lstStyle>
            <a:lvl1pPr marL="0" indent="0">
              <a:buNone/>
              <a:defRPr sz="1800">
                <a:latin typeface="Microsoft YaHei UI" panose="020B0503020204020204" pitchFamily="34" charset="-122"/>
                <a:ea typeface="Microsoft YaHei UI" panose="020B0503020204020204" pitchFamily="34" charset="-122"/>
                <a:cs typeface="Microsoft YaHei UI" panose="020B0503020204020204" pitchFamily="34" charset="-122"/>
              </a:defRPr>
            </a:lvl1pPr>
          </a:lstStyle>
          <a:p>
            <a:pPr rtl="0"/>
            <a:r>
              <a:rPr lang="zh-CN" altLang="en-US" noProof="0" dirty="0"/>
              <a:t>公司网站</a:t>
            </a:r>
          </a:p>
        </p:txBody>
      </p:sp>
      <p:sp>
        <p:nvSpPr>
          <p:cNvPr id="14" name="形状 4157">
            <a:extLst>
              <a:ext uri="{FF2B5EF4-FFF2-40B4-BE49-F238E27FC236}">
                <a16:creationId xmlns:a16="http://schemas.microsoft.com/office/drawing/2014/main" id="{A30A8F28-98F4-425F-A750-78192A157DF4}"/>
              </a:ext>
            </a:extLst>
          </p:cNvPr>
          <p:cNvSpPr/>
          <p:nvPr userDrawn="1"/>
        </p:nvSpPr>
        <p:spPr>
          <a:xfrm>
            <a:off x="6458938" y="3505247"/>
            <a:ext cx="258875" cy="258875"/>
          </a:xfrm>
          <a:custGeom>
            <a:avLst/>
            <a:gdLst/>
            <a:ahLst/>
            <a:cxnLst>
              <a:cxn ang="0">
                <a:pos x="wd2" y="hd2"/>
              </a:cxn>
              <a:cxn ang="5400000">
                <a:pos x="wd2" y="hd2"/>
              </a:cxn>
              <a:cxn ang="10800000">
                <a:pos x="wd2" y="hd2"/>
              </a:cxn>
              <a:cxn ang="16200000">
                <a:pos x="wd2" y="hd2"/>
              </a:cxn>
            </a:cxnLst>
            <a:rect l="0" t="0" r="r" b="b"/>
            <a:pathLst>
              <a:path w="21600" h="21600" extrusionOk="0">
                <a:moveTo>
                  <a:pt x="17958" y="17505"/>
                </a:moveTo>
                <a:cubicBezTo>
                  <a:pt x="17372" y="16944"/>
                  <a:pt x="16242" y="15945"/>
                  <a:pt x="15117" y="15413"/>
                </a:cubicBezTo>
                <a:cubicBezTo>
                  <a:pt x="14189" y="14975"/>
                  <a:pt x="13657" y="14531"/>
                  <a:pt x="13491" y="14057"/>
                </a:cubicBezTo>
                <a:cubicBezTo>
                  <a:pt x="13377" y="13728"/>
                  <a:pt x="13428" y="13351"/>
                  <a:pt x="13649" y="12904"/>
                </a:cubicBezTo>
                <a:cubicBezTo>
                  <a:pt x="13815" y="12567"/>
                  <a:pt x="13972" y="12286"/>
                  <a:pt x="14117" y="12028"/>
                </a:cubicBezTo>
                <a:cubicBezTo>
                  <a:pt x="14730" y="10934"/>
                  <a:pt x="15203" y="10145"/>
                  <a:pt x="15203" y="7348"/>
                </a:cubicBezTo>
                <a:cubicBezTo>
                  <a:pt x="15203" y="3162"/>
                  <a:pt x="12787" y="2951"/>
                  <a:pt x="12309" y="2951"/>
                </a:cubicBezTo>
                <a:cubicBezTo>
                  <a:pt x="11917" y="2951"/>
                  <a:pt x="11672" y="3037"/>
                  <a:pt x="11435" y="3121"/>
                </a:cubicBezTo>
                <a:cubicBezTo>
                  <a:pt x="11175" y="3213"/>
                  <a:pt x="10907" y="3309"/>
                  <a:pt x="10296" y="3319"/>
                </a:cubicBezTo>
                <a:cubicBezTo>
                  <a:pt x="9190" y="3337"/>
                  <a:pt x="6873" y="3375"/>
                  <a:pt x="6873" y="7226"/>
                </a:cubicBezTo>
                <a:cubicBezTo>
                  <a:pt x="6873" y="9919"/>
                  <a:pt x="7574" y="11156"/>
                  <a:pt x="8125" y="12150"/>
                </a:cubicBezTo>
                <a:cubicBezTo>
                  <a:pt x="8266" y="12404"/>
                  <a:pt x="8399" y="12645"/>
                  <a:pt x="8505" y="12885"/>
                </a:cubicBezTo>
                <a:cubicBezTo>
                  <a:pt x="8973" y="13949"/>
                  <a:pt x="8631" y="14693"/>
                  <a:pt x="7426" y="15224"/>
                </a:cubicBezTo>
                <a:cubicBezTo>
                  <a:pt x="5905" y="15897"/>
                  <a:pt x="5188" y="16247"/>
                  <a:pt x="3693" y="17562"/>
                </a:cubicBezTo>
                <a:cubicBezTo>
                  <a:pt x="2017" y="15800"/>
                  <a:pt x="982" y="13423"/>
                  <a:pt x="982" y="10800"/>
                </a:cubicBezTo>
                <a:cubicBezTo>
                  <a:pt x="982" y="5377"/>
                  <a:pt x="5377" y="982"/>
                  <a:pt x="10800" y="982"/>
                </a:cubicBezTo>
                <a:cubicBezTo>
                  <a:pt x="16223" y="982"/>
                  <a:pt x="20618" y="5377"/>
                  <a:pt x="20618" y="10800"/>
                </a:cubicBezTo>
                <a:cubicBezTo>
                  <a:pt x="20618" y="13395"/>
                  <a:pt x="19603" y="15749"/>
                  <a:pt x="17958" y="17505"/>
                </a:cubicBezTo>
                <a:moveTo>
                  <a:pt x="10800" y="20618"/>
                </a:moveTo>
                <a:cubicBezTo>
                  <a:pt x="8356" y="20618"/>
                  <a:pt x="6125" y="19720"/>
                  <a:pt x="4407" y="18242"/>
                </a:cubicBezTo>
                <a:cubicBezTo>
                  <a:pt x="5730" y="17084"/>
                  <a:pt x="6362" y="16767"/>
                  <a:pt x="7823" y="16122"/>
                </a:cubicBezTo>
                <a:cubicBezTo>
                  <a:pt x="9515" y="15375"/>
                  <a:pt x="10091" y="14051"/>
                  <a:pt x="9403" y="12489"/>
                </a:cubicBezTo>
                <a:cubicBezTo>
                  <a:pt x="9279" y="12208"/>
                  <a:pt x="9136" y="11949"/>
                  <a:pt x="8984" y="11674"/>
                </a:cubicBezTo>
                <a:cubicBezTo>
                  <a:pt x="8461" y="10732"/>
                  <a:pt x="7855" y="9665"/>
                  <a:pt x="7855" y="7226"/>
                </a:cubicBezTo>
                <a:cubicBezTo>
                  <a:pt x="7855" y="4341"/>
                  <a:pt x="9224" y="4318"/>
                  <a:pt x="10312" y="4300"/>
                </a:cubicBezTo>
                <a:cubicBezTo>
                  <a:pt x="11084" y="4287"/>
                  <a:pt x="11461" y="4154"/>
                  <a:pt x="11763" y="4047"/>
                </a:cubicBezTo>
                <a:cubicBezTo>
                  <a:pt x="11964" y="3975"/>
                  <a:pt x="12086" y="3933"/>
                  <a:pt x="12309" y="3933"/>
                </a:cubicBezTo>
                <a:cubicBezTo>
                  <a:pt x="13218" y="3933"/>
                  <a:pt x="14221" y="4830"/>
                  <a:pt x="14221" y="7348"/>
                </a:cubicBezTo>
                <a:cubicBezTo>
                  <a:pt x="14221" y="9888"/>
                  <a:pt x="13840" y="10513"/>
                  <a:pt x="13261" y="11548"/>
                </a:cubicBezTo>
                <a:cubicBezTo>
                  <a:pt x="13108" y="11820"/>
                  <a:pt x="12943" y="12115"/>
                  <a:pt x="12768" y="12470"/>
                </a:cubicBezTo>
                <a:cubicBezTo>
                  <a:pt x="12430" y="13155"/>
                  <a:pt x="12362" y="13798"/>
                  <a:pt x="12565" y="14380"/>
                </a:cubicBezTo>
                <a:cubicBezTo>
                  <a:pt x="12825" y="15126"/>
                  <a:pt x="13502" y="15737"/>
                  <a:pt x="14696" y="16302"/>
                </a:cubicBezTo>
                <a:cubicBezTo>
                  <a:pt x="15675" y="16764"/>
                  <a:pt x="16700" y="17667"/>
                  <a:pt x="17251" y="18189"/>
                </a:cubicBezTo>
                <a:cubicBezTo>
                  <a:pt x="15525" y="19697"/>
                  <a:pt x="13272" y="20618"/>
                  <a:pt x="10800" y="20618"/>
                </a:cubicBezTo>
                <a:moveTo>
                  <a:pt x="10800" y="0"/>
                </a:moveTo>
                <a:cubicBezTo>
                  <a:pt x="4835" y="0"/>
                  <a:pt x="0" y="4835"/>
                  <a:pt x="0" y="10800"/>
                </a:cubicBezTo>
                <a:cubicBezTo>
                  <a:pt x="0" y="16764"/>
                  <a:pt x="4835" y="21600"/>
                  <a:pt x="10800" y="21600"/>
                </a:cubicBezTo>
                <a:cubicBezTo>
                  <a:pt x="16765" y="21600"/>
                  <a:pt x="21600" y="16764"/>
                  <a:pt x="21600" y="10800"/>
                </a:cubicBezTo>
                <a:cubicBezTo>
                  <a:pt x="21600" y="4835"/>
                  <a:pt x="16765" y="0"/>
                  <a:pt x="10800" y="0"/>
                </a:cubicBezTo>
              </a:path>
            </a:pathLst>
          </a:custGeom>
          <a:solidFill>
            <a:schemeClr val="accent2"/>
          </a:solidFill>
          <a:ln w="12700">
            <a:miter lim="400000"/>
          </a:ln>
        </p:spPr>
        <p:txBody>
          <a:bodyPr lIns="38100" tIns="38100" rIns="38100" bIns="38100" rtlCol="0" anchor="ctr"/>
          <a:lstStyle/>
          <a:p>
            <a:pPr algn="ctr" defTabSz="457200" rtl="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zh-CN" altLang="en-US" noProof="0" dirty="0">
              <a:latin typeface="Microsoft YaHei UI" panose="020B0503020204020204" pitchFamily="34" charset="-122"/>
              <a:ea typeface="Microsoft YaHei UI" panose="020B0503020204020204" pitchFamily="34" charset="-122"/>
            </a:endParaRPr>
          </a:p>
        </p:txBody>
      </p:sp>
      <p:sp>
        <p:nvSpPr>
          <p:cNvPr id="15" name="形状 4186">
            <a:extLst>
              <a:ext uri="{FF2B5EF4-FFF2-40B4-BE49-F238E27FC236}">
                <a16:creationId xmlns:a16="http://schemas.microsoft.com/office/drawing/2014/main" id="{2F84D399-8148-4E86-A1E4-BE7D1D81383A}"/>
              </a:ext>
            </a:extLst>
          </p:cNvPr>
          <p:cNvSpPr/>
          <p:nvPr userDrawn="1"/>
        </p:nvSpPr>
        <p:spPr>
          <a:xfrm>
            <a:off x="6507622" y="3897986"/>
            <a:ext cx="161507" cy="296095"/>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2"/>
          </a:solidFill>
          <a:ln w="12700">
            <a:miter lim="400000"/>
          </a:ln>
        </p:spPr>
        <p:txBody>
          <a:bodyPr lIns="38100" tIns="38100" rIns="38100" bIns="38100" rtlCol="0" anchor="ctr"/>
          <a:lstStyle/>
          <a:p>
            <a:pPr algn="ctr" defTabSz="457200" rtl="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zh-CN" altLang="en-US" noProof="0" dirty="0">
              <a:latin typeface="Microsoft YaHei UI" panose="020B0503020204020204" pitchFamily="34" charset="-122"/>
              <a:ea typeface="Microsoft YaHei UI" panose="020B0503020204020204" pitchFamily="34" charset="-122"/>
            </a:endParaRPr>
          </a:p>
        </p:txBody>
      </p:sp>
      <p:sp>
        <p:nvSpPr>
          <p:cNvPr id="19" name="形状 4379">
            <a:extLst>
              <a:ext uri="{FF2B5EF4-FFF2-40B4-BE49-F238E27FC236}">
                <a16:creationId xmlns:a16="http://schemas.microsoft.com/office/drawing/2014/main" id="{E4408FF8-E342-42F8-BBE9-1220822B5E99}"/>
              </a:ext>
            </a:extLst>
          </p:cNvPr>
          <p:cNvSpPr/>
          <p:nvPr userDrawn="1"/>
        </p:nvSpPr>
        <p:spPr>
          <a:xfrm>
            <a:off x="6458938" y="4327945"/>
            <a:ext cx="258875" cy="188273"/>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2"/>
                  <a:pt x="19964" y="1433"/>
                </a:cubicBezTo>
                <a:lnTo>
                  <a:pt x="11465" y="13118"/>
                </a:lnTo>
                <a:cubicBezTo>
                  <a:pt x="11288" y="13362"/>
                  <a:pt x="11051" y="13497"/>
                  <a:pt x="10800" y="13497"/>
                </a:cubicBezTo>
                <a:cubicBezTo>
                  <a:pt x="10549" y="13497"/>
                  <a:pt x="10312" y="13362"/>
                  <a:pt x="10134" y="13118"/>
                </a:cubicBezTo>
                <a:lnTo>
                  <a:pt x="1637" y="1433"/>
                </a:lnTo>
                <a:cubicBezTo>
                  <a:pt x="1739" y="1382"/>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chemeClr val="accent2"/>
          </a:solidFill>
          <a:ln w="12700">
            <a:miter lim="400000"/>
          </a:ln>
        </p:spPr>
        <p:txBody>
          <a:bodyPr lIns="38100" tIns="38100" rIns="38100" bIns="38100" rtlCol="0" anchor="ctr"/>
          <a:lstStyle/>
          <a:p>
            <a:pPr algn="ctr" defTabSz="457200" rtl="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zh-CN" altLang="en-US" noProof="0" dirty="0">
              <a:latin typeface="Microsoft YaHei UI" panose="020B0503020204020204" pitchFamily="34" charset="-122"/>
              <a:ea typeface="Microsoft YaHei UI" panose="020B0503020204020204" pitchFamily="34" charset="-122"/>
            </a:endParaRPr>
          </a:p>
        </p:txBody>
      </p:sp>
      <p:sp>
        <p:nvSpPr>
          <p:cNvPr id="20" name="形状 4487">
            <a:extLst>
              <a:ext uri="{FF2B5EF4-FFF2-40B4-BE49-F238E27FC236}">
                <a16:creationId xmlns:a16="http://schemas.microsoft.com/office/drawing/2014/main" id="{11D27456-C005-4109-9E74-0B692200A0B3}"/>
              </a:ext>
            </a:extLst>
          </p:cNvPr>
          <p:cNvSpPr/>
          <p:nvPr userDrawn="1"/>
        </p:nvSpPr>
        <p:spPr>
          <a:xfrm>
            <a:off x="6471716" y="4650082"/>
            <a:ext cx="233318" cy="233318"/>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accent2"/>
          </a:solidFill>
          <a:ln w="12700">
            <a:miter lim="400000"/>
          </a:ln>
        </p:spPr>
        <p:txBody>
          <a:bodyPr lIns="38100" tIns="38100" rIns="38100" bIns="38100" rtlCol="0" anchor="ctr"/>
          <a:lstStyle/>
          <a:p>
            <a:pPr algn="ctr" defTabSz="457200" rtl="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zh-CN" altLang="en-US" noProof="0" dirty="0">
              <a:latin typeface="Microsoft YaHei UI" panose="020B0503020204020204" pitchFamily="34" charset="-122"/>
              <a:ea typeface="Microsoft YaHei UI" panose="020B0503020204020204" pitchFamily="34" charset="-122"/>
            </a:endParaRPr>
          </a:p>
        </p:txBody>
      </p:sp>
      <p:sp>
        <p:nvSpPr>
          <p:cNvPr id="21" name="直角三角形 20">
            <a:extLst>
              <a:ext uri="{FF2B5EF4-FFF2-40B4-BE49-F238E27FC236}">
                <a16:creationId xmlns:a16="http://schemas.microsoft.com/office/drawing/2014/main" id="{FDDD2B84-3CB9-4567-8C91-C538E8A1C89F}"/>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cxnSp>
        <p:nvCxnSpPr>
          <p:cNvPr id="22" name="直接连接符​​(S) 21">
            <a:extLst>
              <a:ext uri="{FF2B5EF4-FFF2-40B4-BE49-F238E27FC236}">
                <a16:creationId xmlns:a16="http://schemas.microsoft.com/office/drawing/2014/main" id="{34EF3020-1476-41B1-9FE7-B476A25C53D3}"/>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B1B64EC3-B232-415D-8E27-EB3E24D13922}"/>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直接连接符​​(S) 23">
            <a:extLst>
              <a:ext uri="{FF2B5EF4-FFF2-40B4-BE49-F238E27FC236}">
                <a16:creationId xmlns:a16="http://schemas.microsoft.com/office/drawing/2014/main" id="{2261CE2F-F199-4242-AC6C-692676B81FF1}"/>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图片占位符 24">
            <a:extLst>
              <a:ext uri="{FF2B5EF4-FFF2-40B4-BE49-F238E27FC236}">
                <a16:creationId xmlns:a16="http://schemas.microsoft.com/office/drawing/2014/main" id="{89C0506D-0CA6-4583-9D04-24E7F4D16AD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rtlCol="0">
            <a:noAutofit/>
          </a:bodyPr>
          <a:lstStyle>
            <a:lvl1pPr marL="0" indent="0">
              <a:buNone/>
              <a:defRPr>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altLang="en-US" noProof="0" dirty="0"/>
          </a:p>
        </p:txBody>
      </p:sp>
      <p:sp>
        <p:nvSpPr>
          <p:cNvPr id="2" name="标题 1" title="标题">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1821022"/>
            <a:ext cx="4853573" cy="1616252"/>
          </a:xfrm>
          <a:prstGeom prst="rect">
            <a:avLst/>
          </a:prstGeom>
        </p:spPr>
        <p:txBody>
          <a:bodyPr rtlCol="0" anchor="b">
            <a:normAutofit/>
          </a:bodyPr>
          <a:lstStyle>
            <a:lvl1pPr algn="l">
              <a:defRPr sz="4300" b="1">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dirty="0"/>
              <a:t>单击此处编辑母版标题样式</a:t>
            </a:r>
          </a:p>
        </p:txBody>
      </p:sp>
    </p:spTree>
    <p:extLst>
      <p:ext uri="{BB962C8B-B14F-4D97-AF65-F5344CB8AC3E}">
        <p14:creationId xmlns:p14="http://schemas.microsoft.com/office/powerpoint/2010/main" val="3839051282"/>
      </p:ext>
    </p:extLst>
  </p:cSld>
  <p:clrMapOvr>
    <a:masterClrMapping/>
  </p:clrMapOvr>
  <p:extLst>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页脚占位符 4">
            <a:extLst>
              <a:ext uri="{FF2B5EF4-FFF2-40B4-BE49-F238E27FC236}">
                <a16:creationId xmlns:a16="http://schemas.microsoft.com/office/drawing/2014/main" id="{BDB16155-303B-403D-8B49-D4CEE47D6863}"/>
              </a:ext>
            </a:extLst>
          </p:cNvPr>
          <p:cNvSpPr>
            <a:spLocks noGrp="1"/>
          </p:cNvSpPr>
          <p:nvPr>
            <p:ph type="ftr" sz="quarter" idx="3"/>
          </p:nvPr>
        </p:nvSpPr>
        <p:spPr>
          <a:xfrm>
            <a:off x="338530" y="6356350"/>
            <a:ext cx="4114800" cy="365125"/>
          </a:xfrm>
          <a:prstGeom prst="rect">
            <a:avLst/>
          </a:prstGeom>
        </p:spPr>
        <p:txBody>
          <a:bodyPr vert="horz" lIns="91440" tIns="45720" rIns="91440" bIns="45720" rtlCol="0" anchor="ctr"/>
          <a:lstStyle>
            <a:lvl1pPr algn="l">
              <a:defRPr sz="1200">
                <a:solidFill>
                  <a:schemeClr val="bg2"/>
                </a:solidFill>
                <a:latin typeface="Microsoft YaHei UI" panose="020B0503020204020204" pitchFamily="34" charset="-122"/>
                <a:ea typeface="Microsoft YaHei UI" panose="020B0503020204020204" pitchFamily="34" charset="-122"/>
              </a:defRPr>
            </a:lvl1pPr>
          </a:lstStyle>
          <a:p>
            <a:r>
              <a:rPr lang="zh-CN" altLang="en-US"/>
              <a:t>添加页脚</a:t>
            </a:r>
            <a:endParaRPr lang="zh-CN" altLang="en-US" dirty="0"/>
          </a:p>
        </p:txBody>
      </p:sp>
      <p:sp>
        <p:nvSpPr>
          <p:cNvPr id="6" name="灯片编号占位符 5">
            <a:extLst>
              <a:ext uri="{FF2B5EF4-FFF2-40B4-BE49-F238E27FC236}">
                <a16:creationId xmlns:a16="http://schemas.microsoft.com/office/drawing/2014/main" id="{6B915EF5-4ABE-4759-AC09-679CD6083A55}"/>
              </a:ext>
            </a:extLst>
          </p:cNvPr>
          <p:cNvSpPr>
            <a:spLocks noGrp="1"/>
          </p:cNvSpPr>
          <p:nvPr>
            <p:ph type="sldNum" sz="quarter" idx="4"/>
          </p:nvPr>
        </p:nvSpPr>
        <p:spPr>
          <a:xfrm>
            <a:off x="11146971" y="6356350"/>
            <a:ext cx="740227" cy="365125"/>
          </a:xfrm>
          <a:prstGeom prst="rect">
            <a:avLst/>
          </a:prstGeom>
        </p:spPr>
        <p:txBody>
          <a:bodyPr vert="horz" lIns="91440" tIns="45720" rIns="91440" bIns="45720" rtlCol="0" anchor="ctr"/>
          <a:lstStyle>
            <a:lvl1pPr algn="r">
              <a:defRPr sz="1200">
                <a:solidFill>
                  <a:schemeClr val="bg2"/>
                </a:solidFill>
                <a:latin typeface="Microsoft YaHei UI" panose="020B0503020204020204" pitchFamily="34" charset="-122"/>
                <a:ea typeface="Microsoft YaHei UI" panose="020B0503020204020204" pitchFamily="34" charset="-122"/>
              </a:defRPr>
            </a:lvl1pPr>
          </a:lstStyle>
          <a:p>
            <a:fld id="{8699F50C-BE38-4BD0-BA84-9B090E1F2B9B}" type="slidenum">
              <a:rPr lang="en-US" altLang="zh-CN" smtClean="0"/>
              <a:pPr/>
              <a:t>‹#›</a:t>
            </a:fld>
            <a:endParaRPr lang="zh-CN" altLang="en-US" dirty="0"/>
          </a:p>
        </p:txBody>
      </p:sp>
      <p:sp>
        <p:nvSpPr>
          <p:cNvPr id="9" name="标题占位符 8">
            <a:extLst>
              <a:ext uri="{FF2B5EF4-FFF2-40B4-BE49-F238E27FC236}">
                <a16:creationId xmlns:a16="http://schemas.microsoft.com/office/drawing/2014/main" id="{AA2D2B61-D240-024D-AD60-4162EF1528B9}"/>
              </a:ext>
            </a:extLst>
          </p:cNvPr>
          <p:cNvSpPr>
            <a:spLocks noGrp="1"/>
          </p:cNvSpPr>
          <p:nvPr>
            <p:ph type="title"/>
          </p:nvPr>
        </p:nvSpPr>
        <p:spPr>
          <a:xfrm>
            <a:off x="518678" y="209029"/>
            <a:ext cx="10835122" cy="1147968"/>
          </a:xfrm>
          <a:prstGeom prst="rect">
            <a:avLst/>
          </a:prstGeom>
        </p:spPr>
        <p:txBody>
          <a:bodyPr vert="horz" lIns="91440" tIns="45720" rIns="91440" bIns="0" rtlCol="0" anchor="b">
            <a:normAutofit/>
          </a:bodyPr>
          <a:lstStyle/>
          <a:p>
            <a:pPr rtl="0"/>
            <a:r>
              <a:rPr lang="zh-CN" altLang="en-US" noProof="0" dirty="0"/>
              <a:t>单击此处编辑母版标题样式</a:t>
            </a:r>
          </a:p>
        </p:txBody>
      </p:sp>
    </p:spTree>
    <p:extLst>
      <p:ext uri="{BB962C8B-B14F-4D97-AF65-F5344CB8AC3E}">
        <p14:creationId xmlns:p14="http://schemas.microsoft.com/office/powerpoint/2010/main" val="1564885083"/>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85" r:id="rId3"/>
    <p:sldLayoutId id="2147483706" r:id="rId4"/>
    <p:sldLayoutId id="2147483708" r:id="rId5"/>
    <p:sldLayoutId id="2147483704" r:id="rId6"/>
    <p:sldLayoutId id="2147483689" r:id="rId7"/>
    <p:sldLayoutId id="2147483668" r:id="rId8"/>
    <p:sldLayoutId id="2147483707" r:id="rId9"/>
    <p:sldLayoutId id="2147483710" r:id="rId10"/>
    <p:sldLayoutId id="2147483709" r:id="rId11"/>
    <p:sldLayoutId id="2147483711" r:id="rId12"/>
    <p:sldLayoutId id="2147483712" r:id="rId13"/>
    <p:sldLayoutId id="2147483713" r:id="rId14"/>
    <p:sldLayoutId id="2147483714" r:id="rId15"/>
    <p:sldLayoutId id="2147483715" r:id="rId16"/>
    <p:sldLayoutId id="2147483692" r:id="rId17"/>
    <p:sldLayoutId id="2147483697" r:id="rId18"/>
    <p:sldLayoutId id="2147483674" r:id="rId19"/>
  </p:sldLayoutIdLst>
  <p:hf hdr="0"/>
  <p:txStyles>
    <p:titleStyle>
      <a:lvl1pPr algn="l" defTabSz="914400" rtl="0" eaLnBrk="1" latinLnBrk="0" hangingPunct="1">
        <a:lnSpc>
          <a:spcPct val="90000"/>
        </a:lnSpc>
        <a:spcBef>
          <a:spcPct val="0"/>
        </a:spcBef>
        <a:buNone/>
        <a:defRPr lang="en-IN" sz="4400" b="1" kern="1200">
          <a:solidFill>
            <a:schemeClr val="accent1"/>
          </a:solidFill>
          <a:latin typeface="Microsoft YaHei UI" panose="020B0503020204020204" pitchFamily="34" charset="-122"/>
          <a:ea typeface="Microsoft YaHei UI" panose="020B0503020204020204" pitchFamily="34" charset="-122"/>
          <a:cs typeface="+mj-cs"/>
        </a:defRPr>
      </a:lvl1pPr>
    </p:titleStyle>
    <p:body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16" title="建筑物图像">
            <a:extLst>
              <a:ext uri="{FF2B5EF4-FFF2-40B4-BE49-F238E27FC236}">
                <a16:creationId xmlns:a16="http://schemas.microsoft.com/office/drawing/2014/main" id="{257F6BCE-75BB-4ECD-BEA5-21C36A9CC0E9}"/>
              </a:ext>
            </a:extLst>
          </p:cNvPr>
          <p:cNvPicPr>
            <a:picLocks noGrp="1" noChangeAspect="1"/>
          </p:cNvPicPr>
          <p:nvPr>
            <p:ph type="pic" sz="quarter" idx="13"/>
          </p:nvPr>
        </p:nvPicPr>
        <p:blipFill>
          <a:blip r:embed="rId3"/>
          <a:srcRect l="20743" r="20743"/>
          <a:stretch>
            <a:fillRect/>
          </a:stretch>
        </p:blipFill>
        <p:spPr/>
      </p:pic>
      <p:sp>
        <p:nvSpPr>
          <p:cNvPr id="18" name="六边形 17" descr="醒目图像中间的深色实心六边形">
            <a:extLst>
              <a:ext uri="{FF2B5EF4-FFF2-40B4-BE49-F238E27FC236}">
                <a16:creationId xmlns:a16="http://schemas.microsoft.com/office/drawing/2014/main" id="{0E6B042D-E9CB-40E0-AAE9-6AD11F53E044}"/>
              </a:ext>
            </a:extLst>
          </p:cNvPr>
          <p:cNvSpPr/>
          <p:nvPr/>
        </p:nvSpPr>
        <p:spPr>
          <a:xfrm rot="16200000">
            <a:off x="2679702" y="2388914"/>
            <a:ext cx="2412998" cy="2080172"/>
          </a:xfrm>
          <a:prstGeom prst="hexagon">
            <a:avLst/>
          </a:prstGeom>
          <a:solidFill>
            <a:srgbClr val="0019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nvGrpSpPr>
          <p:cNvPr id="19" name="组 18" descr="公司名称和徽标组信息&#10;">
            <a:extLst>
              <a:ext uri="{FF2B5EF4-FFF2-40B4-BE49-F238E27FC236}">
                <a16:creationId xmlns:a16="http://schemas.microsoft.com/office/drawing/2014/main" id="{5B07AEC6-55AE-4E18-BEEA-A226E87C7897}"/>
              </a:ext>
            </a:extLst>
          </p:cNvPr>
          <p:cNvGrpSpPr/>
          <p:nvPr/>
        </p:nvGrpSpPr>
        <p:grpSpPr>
          <a:xfrm>
            <a:off x="2846115" y="2855630"/>
            <a:ext cx="2059538" cy="1315958"/>
            <a:chOff x="2846115" y="2902285"/>
            <a:chExt cx="2059538" cy="1315958"/>
          </a:xfrm>
        </p:grpSpPr>
        <p:sp>
          <p:nvSpPr>
            <p:cNvPr id="20" name="文本框 19">
              <a:extLst>
                <a:ext uri="{FF2B5EF4-FFF2-40B4-BE49-F238E27FC236}">
                  <a16:creationId xmlns:a16="http://schemas.microsoft.com/office/drawing/2014/main" id="{94DF2E04-7632-4FED-B0BF-8FB243D982A3}"/>
                </a:ext>
              </a:extLst>
            </p:cNvPr>
            <p:cNvSpPr txBox="1"/>
            <p:nvPr/>
          </p:nvSpPr>
          <p:spPr>
            <a:xfrm>
              <a:off x="3362897" y="2902285"/>
              <a:ext cx="1069524" cy="1015663"/>
            </a:xfrm>
            <a:prstGeom prst="rect">
              <a:avLst/>
            </a:prstGeom>
            <a:noFill/>
          </p:spPr>
          <p:txBody>
            <a:bodyPr wrap="none" rtlCol="0">
              <a:spAutoFit/>
            </a:bodyPr>
            <a:lstStyle/>
            <a:p>
              <a:pPr rtl="0"/>
              <a:r>
                <a:rPr lang="en-US" altLang="zh-CN" sz="6000" b="1" dirty="0">
                  <a:solidFill>
                    <a:schemeClr val="bg1"/>
                  </a:solidFill>
                  <a:latin typeface="Microsoft YaHei UI" panose="020B0503020204020204" pitchFamily="34" charset="-122"/>
                  <a:ea typeface="Microsoft YaHei UI" panose="020B0503020204020204" pitchFamily="34" charset="-122"/>
                </a:rPr>
                <a:t>LS</a:t>
              </a:r>
            </a:p>
          </p:txBody>
        </p:sp>
        <p:sp>
          <p:nvSpPr>
            <p:cNvPr id="21" name="文本框 20">
              <a:extLst>
                <a:ext uri="{FF2B5EF4-FFF2-40B4-BE49-F238E27FC236}">
                  <a16:creationId xmlns:a16="http://schemas.microsoft.com/office/drawing/2014/main" id="{FC9A1C71-347B-44A9-88B4-692D9731582D}"/>
                </a:ext>
              </a:extLst>
            </p:cNvPr>
            <p:cNvSpPr txBox="1"/>
            <p:nvPr/>
          </p:nvSpPr>
          <p:spPr>
            <a:xfrm>
              <a:off x="2846115" y="3695023"/>
              <a:ext cx="2059538" cy="523220"/>
            </a:xfrm>
            <a:prstGeom prst="rect">
              <a:avLst/>
            </a:prstGeom>
            <a:noFill/>
          </p:spPr>
          <p:txBody>
            <a:bodyPr wrap="none" rtlCol="0">
              <a:spAutoFit/>
            </a:bodyPr>
            <a:lstStyle/>
            <a:p>
              <a:r>
                <a:rPr lang="en-US" altLang="zh-CN" sz="1400" dirty="0">
                  <a:solidFill>
                    <a:schemeClr val="bg1"/>
                  </a:solidFill>
                  <a:latin typeface="Microsoft YaHei UI" panose="020B0503020204020204" pitchFamily="34" charset="-122"/>
                  <a:ea typeface="Microsoft YaHei UI" panose="020B0503020204020204" pitchFamily="34" charset="-122"/>
                  <a:cs typeface="Calibri Light" panose="020F0302020204030204" pitchFamily="34" charset="0"/>
                </a:rPr>
                <a:t>LEADERSHIP SUMMIT</a:t>
              </a:r>
            </a:p>
            <a:p>
              <a:pPr rtl="0"/>
              <a:endParaRPr lang="en-US" altLang="zh-CN" sz="1400" dirty="0">
                <a:solidFill>
                  <a:schemeClr val="bg1"/>
                </a:solidFill>
                <a:latin typeface="Microsoft YaHei UI" panose="020B0503020204020204" pitchFamily="34" charset="-122"/>
                <a:ea typeface="Microsoft YaHei UI" panose="020B0503020204020204" pitchFamily="34" charset="-122"/>
                <a:cs typeface="Calibri Light" panose="020F0302020204030204" pitchFamily="34" charset="0"/>
              </a:endParaRPr>
            </a:p>
          </p:txBody>
        </p:sp>
      </p:grpSp>
      <p:sp>
        <p:nvSpPr>
          <p:cNvPr id="2" name="标题 1">
            <a:extLst>
              <a:ext uri="{FF2B5EF4-FFF2-40B4-BE49-F238E27FC236}">
                <a16:creationId xmlns:a16="http://schemas.microsoft.com/office/drawing/2014/main" id="{3D638ACE-163E-40EB-A458-E794C67EA2A6}"/>
              </a:ext>
            </a:extLst>
          </p:cNvPr>
          <p:cNvSpPr>
            <a:spLocks noGrp="1"/>
          </p:cNvSpPr>
          <p:nvPr>
            <p:ph type="ctrTitle"/>
          </p:nvPr>
        </p:nvSpPr>
        <p:spPr>
          <a:xfrm>
            <a:off x="6375980" y="3363462"/>
            <a:ext cx="4853573" cy="1616252"/>
          </a:xfrm>
        </p:spPr>
        <p:txBody>
          <a:bodyPr rtlCol="0">
            <a:normAutofit fontScale="90000"/>
          </a:bodyPr>
          <a:lstStyle/>
          <a:p>
            <a:r>
              <a:rPr lang="en-US" altLang="zh-CN" dirty="0"/>
              <a:t>Epidemic Prevention and Control</a:t>
            </a:r>
            <a:br>
              <a:rPr lang="en-US" altLang="zh-CN" dirty="0"/>
            </a:br>
            <a:r>
              <a:rPr lang="en-US" altLang="zh-CN" dirty="0"/>
              <a:t>IN</a:t>
            </a:r>
            <a:br>
              <a:rPr lang="en-US" altLang="zh-CN" dirty="0"/>
            </a:br>
            <a:r>
              <a:rPr lang="en-US" altLang="zh-CN" dirty="0"/>
              <a:t>GERMANY</a:t>
            </a:r>
            <a:endParaRPr lang="zh-CN" altLang="en-US" b="0" dirty="0">
              <a:latin typeface="Microsoft YaHei UI" panose="020B0503020204020204" pitchFamily="34" charset="-122"/>
              <a:ea typeface="Microsoft YaHei UI" panose="020B0503020204020204" pitchFamily="34" charset="-122"/>
            </a:endParaRPr>
          </a:p>
        </p:txBody>
      </p:sp>
      <p:sp>
        <p:nvSpPr>
          <p:cNvPr id="3" name="副标题 2">
            <a:extLst>
              <a:ext uri="{FF2B5EF4-FFF2-40B4-BE49-F238E27FC236}">
                <a16:creationId xmlns:a16="http://schemas.microsoft.com/office/drawing/2014/main" id="{5C9205DF-8F5E-49F7-B00E-6F58293F5130}"/>
              </a:ext>
            </a:extLst>
          </p:cNvPr>
          <p:cNvSpPr>
            <a:spLocks noGrp="1"/>
          </p:cNvSpPr>
          <p:nvPr>
            <p:ph type="subTitle"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80699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占位符 16" title="建筑物图像">
            <a:extLst>
              <a:ext uri="{FF2B5EF4-FFF2-40B4-BE49-F238E27FC236}">
                <a16:creationId xmlns:a16="http://schemas.microsoft.com/office/drawing/2014/main" id="{BA026684-ED32-4C82-8EFB-03E9E047EA33}"/>
              </a:ext>
            </a:extLst>
          </p:cNvPr>
          <p:cNvPicPr>
            <a:picLocks noGrp="1" noChangeAspect="1"/>
          </p:cNvPicPr>
          <p:nvPr>
            <p:ph type="pic" sz="quarter" idx="13"/>
          </p:nvPr>
        </p:nvPicPr>
        <p:blipFill>
          <a:blip r:embed="rId3"/>
          <a:srcRect l="20743" r="20743"/>
          <a:stretch>
            <a:fillRect/>
          </a:stretch>
        </p:blipFill>
        <p:spPr/>
      </p:pic>
      <p:sp>
        <p:nvSpPr>
          <p:cNvPr id="19" name="六边形 18" descr="醒目图像中间的深色实心六边形">
            <a:extLst>
              <a:ext uri="{FF2B5EF4-FFF2-40B4-BE49-F238E27FC236}">
                <a16:creationId xmlns:a16="http://schemas.microsoft.com/office/drawing/2014/main" id="{7CE8B54A-D8B2-498F-ACFB-31AC2DEB83FA}"/>
              </a:ext>
            </a:extLst>
          </p:cNvPr>
          <p:cNvSpPr/>
          <p:nvPr/>
        </p:nvSpPr>
        <p:spPr>
          <a:xfrm rot="16200000">
            <a:off x="2679702" y="2388914"/>
            <a:ext cx="2412998" cy="2080172"/>
          </a:xfrm>
          <a:prstGeom prst="hexagon">
            <a:avLst/>
          </a:prstGeom>
          <a:solidFill>
            <a:srgbClr val="0019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nvGrpSpPr>
          <p:cNvPr id="20" name="组 19" descr="分组文本中的公司缩写和名称">
            <a:extLst>
              <a:ext uri="{FF2B5EF4-FFF2-40B4-BE49-F238E27FC236}">
                <a16:creationId xmlns:a16="http://schemas.microsoft.com/office/drawing/2014/main" id="{82C4EAC6-3E04-4614-86BA-A23C851754D9}"/>
              </a:ext>
            </a:extLst>
          </p:cNvPr>
          <p:cNvGrpSpPr/>
          <p:nvPr/>
        </p:nvGrpSpPr>
        <p:grpSpPr>
          <a:xfrm>
            <a:off x="2846115" y="2823788"/>
            <a:ext cx="2059538" cy="1215548"/>
            <a:chOff x="2846115" y="2870443"/>
            <a:chExt cx="2059538" cy="1215548"/>
          </a:xfrm>
        </p:grpSpPr>
        <p:sp>
          <p:nvSpPr>
            <p:cNvPr id="21" name="文本框 20">
              <a:extLst>
                <a:ext uri="{FF2B5EF4-FFF2-40B4-BE49-F238E27FC236}">
                  <a16:creationId xmlns:a16="http://schemas.microsoft.com/office/drawing/2014/main" id="{A20626FA-81E3-4C45-BF2D-D52CF6D96238}"/>
                </a:ext>
              </a:extLst>
            </p:cNvPr>
            <p:cNvSpPr txBox="1"/>
            <p:nvPr/>
          </p:nvSpPr>
          <p:spPr>
            <a:xfrm>
              <a:off x="3362897" y="2870443"/>
              <a:ext cx="1069524" cy="1015663"/>
            </a:xfrm>
            <a:prstGeom prst="rect">
              <a:avLst/>
            </a:prstGeom>
            <a:noFill/>
          </p:spPr>
          <p:txBody>
            <a:bodyPr wrap="none" rtlCol="0">
              <a:spAutoFit/>
            </a:bodyPr>
            <a:lstStyle/>
            <a:p>
              <a:pPr rtl="0"/>
              <a:r>
                <a:rPr lang="en-US" altLang="zh-CN" sz="6000" b="1" dirty="0">
                  <a:solidFill>
                    <a:schemeClr val="bg1"/>
                  </a:solidFill>
                  <a:latin typeface="Microsoft YaHei UI" panose="020B0503020204020204" pitchFamily="34" charset="-122"/>
                  <a:ea typeface="Microsoft YaHei UI" panose="020B0503020204020204" pitchFamily="34" charset="-122"/>
                </a:rPr>
                <a:t>LS</a:t>
              </a:r>
            </a:p>
          </p:txBody>
        </p:sp>
        <p:sp>
          <p:nvSpPr>
            <p:cNvPr id="22" name="文本框 21">
              <a:extLst>
                <a:ext uri="{FF2B5EF4-FFF2-40B4-BE49-F238E27FC236}">
                  <a16:creationId xmlns:a16="http://schemas.microsoft.com/office/drawing/2014/main" id="{D6E86452-6AEA-4380-9682-AB26317ADB62}"/>
                </a:ext>
              </a:extLst>
            </p:cNvPr>
            <p:cNvSpPr txBox="1"/>
            <p:nvPr/>
          </p:nvSpPr>
          <p:spPr>
            <a:xfrm>
              <a:off x="2846115" y="3778214"/>
              <a:ext cx="2059538" cy="307777"/>
            </a:xfrm>
            <a:prstGeom prst="rect">
              <a:avLst/>
            </a:prstGeom>
            <a:noFill/>
          </p:spPr>
          <p:txBody>
            <a:bodyPr wrap="none" rtlCol="0">
              <a:spAutoFit/>
            </a:bodyPr>
            <a:lstStyle/>
            <a:p>
              <a:pPr rtl="0"/>
              <a:r>
                <a:rPr lang="en-US" altLang="zh-CN" sz="1400" dirty="0">
                  <a:solidFill>
                    <a:schemeClr val="bg1"/>
                  </a:solidFill>
                  <a:latin typeface="Microsoft YaHei UI" panose="020B0503020204020204" pitchFamily="34" charset="-122"/>
                  <a:ea typeface="Microsoft YaHei UI" panose="020B0503020204020204" pitchFamily="34" charset="-122"/>
                  <a:cs typeface="Calibri Light" panose="020F0302020204030204" pitchFamily="34" charset="0"/>
                </a:rPr>
                <a:t>LEADERSHIP SUMMIT</a:t>
              </a:r>
            </a:p>
          </p:txBody>
        </p:sp>
      </p:grpSp>
      <p:sp>
        <p:nvSpPr>
          <p:cNvPr id="8" name="标题 7">
            <a:extLst>
              <a:ext uri="{FF2B5EF4-FFF2-40B4-BE49-F238E27FC236}">
                <a16:creationId xmlns:a16="http://schemas.microsoft.com/office/drawing/2014/main" id="{8B6C5EAB-81FF-4827-A160-22F4363C611A}"/>
              </a:ext>
            </a:extLst>
          </p:cNvPr>
          <p:cNvSpPr>
            <a:spLocks noGrp="1"/>
          </p:cNvSpPr>
          <p:nvPr>
            <p:ph type="ctrTitle"/>
          </p:nvPr>
        </p:nvSpPr>
        <p:spPr>
          <a:xfrm>
            <a:off x="6450295" y="1867463"/>
            <a:ext cx="4853573" cy="1616252"/>
          </a:xfrm>
        </p:spPr>
        <p:txBody>
          <a:bodyPr rtlCol="0"/>
          <a:lstStyle/>
          <a:p>
            <a:pPr rtl="0"/>
            <a:r>
              <a:rPr lang="en-US" altLang="zh-CN" dirty="0">
                <a:latin typeface="Microsoft YaHei UI" panose="020B0503020204020204" pitchFamily="34" charset="-122"/>
                <a:ea typeface="Microsoft YaHei UI" panose="020B0503020204020204" pitchFamily="34" charset="-122"/>
              </a:rPr>
              <a:t>THANKS FOR LISTENING</a:t>
            </a:r>
            <a:endParaRPr lang="zh-CN" altLang="en-US" dirty="0">
              <a:latin typeface="Microsoft YaHei UI" panose="020B0503020204020204" pitchFamily="34" charset="-122"/>
              <a:ea typeface="Microsoft YaHei UI" panose="020B0503020204020204" pitchFamily="34" charset="-122"/>
            </a:endParaRPr>
          </a:p>
        </p:txBody>
      </p:sp>
      <p:sp>
        <p:nvSpPr>
          <p:cNvPr id="14" name="文本占位符 13">
            <a:extLst>
              <a:ext uri="{FF2B5EF4-FFF2-40B4-BE49-F238E27FC236}">
                <a16:creationId xmlns:a16="http://schemas.microsoft.com/office/drawing/2014/main" id="{B6611344-9447-438E-873C-299AF4110B03}"/>
              </a:ext>
            </a:extLst>
          </p:cNvPr>
          <p:cNvSpPr>
            <a:spLocks noGrp="1"/>
          </p:cNvSpPr>
          <p:nvPr>
            <p:ph type="body" sz="quarter" idx="15"/>
          </p:nvPr>
        </p:nvSpPr>
        <p:spPr>
          <a:xfrm>
            <a:off x="6822929" y="3483715"/>
            <a:ext cx="3445782" cy="288000"/>
          </a:xfrm>
        </p:spPr>
        <p:txBody>
          <a:bodyPr rtlCol="0"/>
          <a:lstStyle/>
          <a:p>
            <a:pPr rtl="0"/>
            <a:endParaRPr lang="en-US" altLang="zh-CN" dirty="0">
              <a:latin typeface="Microsoft YaHei UI" panose="020B0503020204020204" pitchFamily="34" charset="-122"/>
              <a:ea typeface="Microsoft YaHei UI" panose="020B0503020204020204" pitchFamily="34" charset="-122"/>
            </a:endParaRPr>
          </a:p>
        </p:txBody>
      </p:sp>
      <p:sp>
        <p:nvSpPr>
          <p:cNvPr id="15" name="文本占位符 14">
            <a:extLst>
              <a:ext uri="{FF2B5EF4-FFF2-40B4-BE49-F238E27FC236}">
                <a16:creationId xmlns:a16="http://schemas.microsoft.com/office/drawing/2014/main" id="{7A3FB895-3D21-4707-8EDE-3F825906DE41}"/>
              </a:ext>
            </a:extLst>
          </p:cNvPr>
          <p:cNvSpPr>
            <a:spLocks noGrp="1"/>
          </p:cNvSpPr>
          <p:nvPr>
            <p:ph type="body" sz="quarter" idx="16"/>
          </p:nvPr>
        </p:nvSpPr>
        <p:spPr/>
        <p:txBody>
          <a:bodyPr rtlCol="0"/>
          <a:lstStyle/>
          <a:p>
            <a:pPr rtl="0"/>
            <a:endParaRPr lang="en-US" altLang="zh-CN" dirty="0">
              <a:latin typeface="Microsoft YaHei UI" panose="020B0503020204020204" pitchFamily="34" charset="-122"/>
              <a:ea typeface="Microsoft YaHei UI" panose="020B0503020204020204" pitchFamily="34" charset="-122"/>
            </a:endParaRPr>
          </a:p>
        </p:txBody>
      </p:sp>
      <p:sp>
        <p:nvSpPr>
          <p:cNvPr id="23" name="文本占位符 22">
            <a:extLst>
              <a:ext uri="{FF2B5EF4-FFF2-40B4-BE49-F238E27FC236}">
                <a16:creationId xmlns:a16="http://schemas.microsoft.com/office/drawing/2014/main" id="{A0B41C33-430D-4B31-A546-F85646919475}"/>
              </a:ext>
            </a:extLst>
          </p:cNvPr>
          <p:cNvSpPr>
            <a:spLocks noGrp="1"/>
          </p:cNvSpPr>
          <p:nvPr>
            <p:ph type="body" sz="quarter" idx="17"/>
          </p:nvPr>
        </p:nvSpPr>
        <p:spPr>
          <a:xfrm>
            <a:off x="6822928" y="4216669"/>
            <a:ext cx="4108308" cy="289070"/>
          </a:xfrm>
        </p:spPr>
        <p:txBody>
          <a:bodyPr rtlCol="0"/>
          <a:lstStyle/>
          <a:p>
            <a:pPr rtl="0"/>
            <a:endParaRPr lang="en-US" altLang="zh-CN" dirty="0">
              <a:latin typeface="Microsoft YaHei UI" panose="020B0503020204020204" pitchFamily="34" charset="-122"/>
              <a:ea typeface="Microsoft YaHei UI" panose="020B0503020204020204" pitchFamily="34" charset="-122"/>
            </a:endParaRPr>
          </a:p>
        </p:txBody>
      </p:sp>
      <p:sp>
        <p:nvSpPr>
          <p:cNvPr id="24" name="文本占位符 23">
            <a:extLst>
              <a:ext uri="{FF2B5EF4-FFF2-40B4-BE49-F238E27FC236}">
                <a16:creationId xmlns:a16="http://schemas.microsoft.com/office/drawing/2014/main" id="{E62065D0-127B-4884-9760-D1FFEC38A6F9}"/>
              </a:ext>
            </a:extLst>
          </p:cNvPr>
          <p:cNvSpPr>
            <a:spLocks noGrp="1"/>
          </p:cNvSpPr>
          <p:nvPr>
            <p:ph type="body" sz="quarter" idx="18"/>
          </p:nvPr>
        </p:nvSpPr>
        <p:spPr/>
        <p:txBody>
          <a:bodyPr rtlCol="0"/>
          <a:lstStyle/>
          <a:p>
            <a:pPr rtl="0"/>
            <a:endParaRPr lang="en-US" altLang="zh-CN" dirty="0">
              <a:latin typeface="Microsoft YaHei UI" panose="020B0503020204020204" pitchFamily="34" charset="-122"/>
              <a:ea typeface="Microsoft YaHei UI" panose="020B0503020204020204" pitchFamily="34" charset="-122"/>
            </a:endParaRPr>
          </a:p>
        </p:txBody>
      </p:sp>
      <p:sp>
        <p:nvSpPr>
          <p:cNvPr id="2" name="文本框 1">
            <a:extLst>
              <a:ext uri="{FF2B5EF4-FFF2-40B4-BE49-F238E27FC236}">
                <a16:creationId xmlns:a16="http://schemas.microsoft.com/office/drawing/2014/main" id="{B1998CAF-B40E-4149-BCD4-70E09C94D308}"/>
              </a:ext>
            </a:extLst>
          </p:cNvPr>
          <p:cNvSpPr txBox="1"/>
          <p:nvPr/>
        </p:nvSpPr>
        <p:spPr>
          <a:xfrm>
            <a:off x="6504234" y="3572933"/>
            <a:ext cx="233697" cy="932806"/>
          </a:xfrm>
          <a:prstGeom prst="rect">
            <a:avLst/>
          </a:prstGeom>
          <a:noFill/>
        </p:spPr>
        <p:txBody>
          <a:bodyPr wrap="square" rtlCol="0">
            <a:spAutoFit/>
          </a:bodyPr>
          <a:lstStyle/>
          <a:p>
            <a:endParaRPr kumimoji="1" lang="zh-CN" altLang="en-US" dirty="0"/>
          </a:p>
        </p:txBody>
      </p:sp>
    </p:spTree>
    <p:extLst>
      <p:ext uri="{BB962C8B-B14F-4D97-AF65-F5344CB8AC3E}">
        <p14:creationId xmlns:p14="http://schemas.microsoft.com/office/powerpoint/2010/main" val="2260955757"/>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title="建筑物图像">
            <a:extLst>
              <a:ext uri="{FF2B5EF4-FFF2-40B4-BE49-F238E27FC236}">
                <a16:creationId xmlns:a16="http://schemas.microsoft.com/office/drawing/2014/main" id="{2D599535-C841-457B-BE92-EECA801ED768}"/>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saturation sat="0"/>
                    </a14:imgEffect>
                  </a14:imgLayer>
                </a14:imgProps>
              </a:ext>
            </a:extLst>
          </a:blip>
          <a:srcRect l="20810" r="20810"/>
          <a:stretch>
            <a:fillRect/>
          </a:stretch>
        </p:blipFill>
        <p:spPr/>
      </p:pic>
      <p:sp>
        <p:nvSpPr>
          <p:cNvPr id="10" name="六边形 9" descr="醒目图像中间的深色实心六边形">
            <a:extLst>
              <a:ext uri="{FF2B5EF4-FFF2-40B4-BE49-F238E27FC236}">
                <a16:creationId xmlns:a16="http://schemas.microsoft.com/office/drawing/2014/main" id="{84367257-921F-4C31-9DD7-8B0616248FDF}"/>
              </a:ext>
            </a:extLst>
          </p:cNvPr>
          <p:cNvSpPr/>
          <p:nvPr/>
        </p:nvSpPr>
        <p:spPr>
          <a:xfrm rot="16200000">
            <a:off x="2679702" y="2388914"/>
            <a:ext cx="2412998" cy="2080172"/>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nvGrpSpPr>
          <p:cNvPr id="6" name="组 5" descr="公司名称缩写和名称分组块">
            <a:extLst>
              <a:ext uri="{FF2B5EF4-FFF2-40B4-BE49-F238E27FC236}">
                <a16:creationId xmlns:a16="http://schemas.microsoft.com/office/drawing/2014/main" id="{91C1EA1C-1F3E-4109-905A-96F1DC0515BC}"/>
              </a:ext>
            </a:extLst>
          </p:cNvPr>
          <p:cNvGrpSpPr/>
          <p:nvPr/>
        </p:nvGrpSpPr>
        <p:grpSpPr>
          <a:xfrm>
            <a:off x="2841374" y="2862045"/>
            <a:ext cx="2059538" cy="1391351"/>
            <a:chOff x="2841374" y="2908700"/>
            <a:chExt cx="2059538" cy="1391351"/>
          </a:xfrm>
        </p:grpSpPr>
        <p:sp>
          <p:nvSpPr>
            <p:cNvPr id="7" name="文本框 6">
              <a:extLst>
                <a:ext uri="{FF2B5EF4-FFF2-40B4-BE49-F238E27FC236}">
                  <a16:creationId xmlns:a16="http://schemas.microsoft.com/office/drawing/2014/main" id="{4835BE9C-E4C1-41B7-ACD8-7ABEC8DF5F24}"/>
                </a:ext>
              </a:extLst>
            </p:cNvPr>
            <p:cNvSpPr txBox="1"/>
            <p:nvPr/>
          </p:nvSpPr>
          <p:spPr>
            <a:xfrm>
              <a:off x="3351439" y="2908700"/>
              <a:ext cx="1069524" cy="1015663"/>
            </a:xfrm>
            <a:prstGeom prst="rect">
              <a:avLst/>
            </a:prstGeom>
            <a:noFill/>
          </p:spPr>
          <p:txBody>
            <a:bodyPr wrap="none" rtlCol="0">
              <a:spAutoFit/>
            </a:bodyPr>
            <a:lstStyle/>
            <a:p>
              <a:pPr rtl="0"/>
              <a:r>
                <a:rPr lang="en-US" altLang="zh-CN" sz="6000" b="1" dirty="0">
                  <a:latin typeface="Microsoft YaHei UI" panose="020B0503020204020204" pitchFamily="34" charset="-122"/>
                  <a:ea typeface="Microsoft YaHei UI" panose="020B0503020204020204" pitchFamily="34" charset="-122"/>
                </a:rPr>
                <a:t>LS</a:t>
              </a:r>
            </a:p>
          </p:txBody>
        </p:sp>
        <p:sp>
          <p:nvSpPr>
            <p:cNvPr id="9" name="文本框 8">
              <a:extLst>
                <a:ext uri="{FF2B5EF4-FFF2-40B4-BE49-F238E27FC236}">
                  <a16:creationId xmlns:a16="http://schemas.microsoft.com/office/drawing/2014/main" id="{64052DBB-CC72-4F59-92CE-00AB25EFF3F6}"/>
                </a:ext>
              </a:extLst>
            </p:cNvPr>
            <p:cNvSpPr txBox="1"/>
            <p:nvPr/>
          </p:nvSpPr>
          <p:spPr>
            <a:xfrm>
              <a:off x="2841374" y="3561387"/>
              <a:ext cx="2059538" cy="738664"/>
            </a:xfrm>
            <a:prstGeom prst="rect">
              <a:avLst/>
            </a:prstGeom>
            <a:noFill/>
          </p:spPr>
          <p:txBody>
            <a:bodyPr wrap="none" rtlCol="0">
              <a:spAutoFit/>
            </a:bodyPr>
            <a:lstStyle/>
            <a:p>
              <a:r>
                <a:rPr lang="en-US" altLang="zh-CN" sz="1400" dirty="0">
                  <a:solidFill>
                    <a:schemeClr val="bg1"/>
                  </a:solidFill>
                  <a:latin typeface="Microsoft YaHei UI" panose="020B0503020204020204" pitchFamily="34" charset="-122"/>
                  <a:ea typeface="Microsoft YaHei UI" panose="020B0503020204020204" pitchFamily="34" charset="-122"/>
                  <a:cs typeface="Calibri Light" panose="020F0302020204030204" pitchFamily="34" charset="0"/>
                </a:rPr>
                <a:t>T</a:t>
              </a:r>
            </a:p>
            <a:p>
              <a:r>
                <a:rPr lang="en-US" altLang="zh-CN" sz="1400" dirty="0">
                  <a:latin typeface="Microsoft YaHei UI" panose="020B0503020204020204" pitchFamily="34" charset="-122"/>
                  <a:ea typeface="Microsoft YaHei UI" panose="020B0503020204020204" pitchFamily="34" charset="-122"/>
                  <a:cs typeface="Calibri Light" panose="020F0302020204030204" pitchFamily="34" charset="0"/>
                </a:rPr>
                <a:t>LEADERSHIP SUMMIT</a:t>
              </a:r>
            </a:p>
            <a:p>
              <a:endParaRPr lang="en-US" altLang="zh-CN" sz="1400" dirty="0">
                <a:solidFill>
                  <a:schemeClr val="bg1"/>
                </a:solidFill>
                <a:latin typeface="Microsoft YaHei UI" panose="020B0503020204020204" pitchFamily="34" charset="-122"/>
                <a:ea typeface="Microsoft YaHei UI" panose="020B0503020204020204" pitchFamily="34" charset="-122"/>
                <a:cs typeface="Calibri Light" panose="020F0302020204030204" pitchFamily="34" charset="0"/>
              </a:endParaRPr>
            </a:p>
          </p:txBody>
        </p:sp>
      </p:grpSp>
      <p:sp>
        <p:nvSpPr>
          <p:cNvPr id="4" name="标题 3">
            <a:extLst>
              <a:ext uri="{FF2B5EF4-FFF2-40B4-BE49-F238E27FC236}">
                <a16:creationId xmlns:a16="http://schemas.microsoft.com/office/drawing/2014/main" id="{291CA16A-993E-43BA-BDDC-9E427CF951B2}"/>
              </a:ext>
            </a:extLst>
          </p:cNvPr>
          <p:cNvSpPr>
            <a:spLocks noGrp="1"/>
          </p:cNvSpPr>
          <p:nvPr>
            <p:ph type="title"/>
          </p:nvPr>
        </p:nvSpPr>
        <p:spPr/>
        <p:txBody>
          <a:bodyPr rtlCol="0"/>
          <a:lstStyle/>
          <a:p>
            <a:r>
              <a:rPr lang="en-US" altLang="zh-CN" dirty="0"/>
              <a:t>CONTENTS</a:t>
            </a:r>
            <a:r>
              <a:rPr lang="zh-CN" altLang="zh-CN" dirty="0"/>
              <a:t>	</a:t>
            </a:r>
            <a:endParaRPr lang="zh-CN" altLang="en-US" b="0" dirty="0">
              <a:latin typeface="Microsoft YaHei UI" panose="020B0503020204020204" pitchFamily="34" charset="-122"/>
              <a:ea typeface="Microsoft YaHei UI" panose="020B0503020204020204" pitchFamily="34" charset="-122"/>
            </a:endParaRPr>
          </a:p>
        </p:txBody>
      </p:sp>
      <p:sp>
        <p:nvSpPr>
          <p:cNvPr id="5" name="文本占位符 4">
            <a:extLst>
              <a:ext uri="{FF2B5EF4-FFF2-40B4-BE49-F238E27FC236}">
                <a16:creationId xmlns:a16="http://schemas.microsoft.com/office/drawing/2014/main" id="{F063A021-7C19-4C85-B48B-EFEA732C1906}"/>
              </a:ext>
            </a:extLst>
          </p:cNvPr>
          <p:cNvSpPr>
            <a:spLocks noGrp="1"/>
          </p:cNvSpPr>
          <p:nvPr>
            <p:ph type="body" idx="1"/>
          </p:nvPr>
        </p:nvSpPr>
        <p:spPr>
          <a:xfrm>
            <a:off x="6283842" y="3792045"/>
            <a:ext cx="5213891" cy="1789855"/>
          </a:xfrm>
        </p:spPr>
        <p:txBody>
          <a:bodyPr rtlCol="0">
            <a:normAutofit lnSpcReduction="10000"/>
          </a:bodyPr>
          <a:lstStyle/>
          <a:p>
            <a:r>
              <a:rPr lang="en-US" altLang="zh-CN" dirty="0"/>
              <a:t>1.TOTAL</a:t>
            </a:r>
          </a:p>
          <a:p>
            <a:r>
              <a:rPr lang="en-US" altLang="zh-CN" dirty="0"/>
              <a:t>2.Public Health and </a:t>
            </a:r>
            <a:r>
              <a:rPr lang="zh-CN" altLang="en-US" dirty="0"/>
              <a:t>       </a:t>
            </a:r>
            <a:r>
              <a:rPr lang="en-US" altLang="zh-CN" dirty="0"/>
              <a:t>Responsibility</a:t>
            </a:r>
            <a:r>
              <a:rPr lang="zh-CN" altLang="en-US" dirty="0"/>
              <a:t> </a:t>
            </a:r>
            <a:r>
              <a:rPr lang="en-US" altLang="zh-CN" dirty="0"/>
              <a:t>of Citizens</a:t>
            </a:r>
          </a:p>
          <a:p>
            <a:r>
              <a:rPr lang="en-US" altLang="zh-CN" dirty="0"/>
              <a:t>3.Two sides</a:t>
            </a:r>
          </a:p>
          <a:p>
            <a:r>
              <a:rPr lang="en-US" altLang="zh-CN" dirty="0"/>
              <a:t>4.SUMMARIZE</a:t>
            </a:r>
            <a:endParaRPr lang="zh-CN" altLang="zh-CN" dirty="0"/>
          </a:p>
          <a:p>
            <a:pPr rtl="0"/>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292661376"/>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1ABE11BF-33A5-4653-A144-CCCBACF58C30}"/>
              </a:ext>
            </a:extLst>
          </p:cNvPr>
          <p:cNvSpPr>
            <a:spLocks noGrp="1"/>
          </p:cNvSpPr>
          <p:nvPr>
            <p:ph type="title"/>
          </p:nvPr>
        </p:nvSpPr>
        <p:spPr/>
        <p:txBody>
          <a:bodyPr rtlCol="0">
            <a:normAutofit fontScale="90000"/>
          </a:bodyPr>
          <a:lstStyle/>
          <a:p>
            <a:r>
              <a:rPr lang="en-US" altLang="zh-CN" dirty="0"/>
              <a:t>PART ONE</a:t>
            </a:r>
            <a:br>
              <a:rPr lang="en-US" altLang="zh-CN" dirty="0"/>
            </a:br>
            <a:r>
              <a:rPr lang="en-US" altLang="zh-CN" dirty="0"/>
              <a:t>TOTAL</a:t>
            </a:r>
            <a:endParaRPr lang="zh-CN" altLang="en-US" b="0" dirty="0">
              <a:latin typeface="Microsoft YaHei UI" panose="020B0503020204020204" pitchFamily="34" charset="-122"/>
              <a:ea typeface="Microsoft YaHei UI" panose="020B0503020204020204" pitchFamily="34" charset="-122"/>
            </a:endParaRPr>
          </a:p>
        </p:txBody>
      </p:sp>
      <p:sp>
        <p:nvSpPr>
          <p:cNvPr id="9" name="文本占位符 8">
            <a:extLst>
              <a:ext uri="{FF2B5EF4-FFF2-40B4-BE49-F238E27FC236}">
                <a16:creationId xmlns:a16="http://schemas.microsoft.com/office/drawing/2014/main" id="{53469036-D1FB-4164-96AE-B6D8CECCFC96}"/>
              </a:ext>
            </a:extLst>
          </p:cNvPr>
          <p:cNvSpPr>
            <a:spLocks noGrp="1"/>
          </p:cNvSpPr>
          <p:nvPr>
            <p:ph type="body" sz="quarter" idx="13"/>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7" name="内容占位符 6">
            <a:extLst>
              <a:ext uri="{FF2B5EF4-FFF2-40B4-BE49-F238E27FC236}">
                <a16:creationId xmlns:a16="http://schemas.microsoft.com/office/drawing/2014/main" id="{2482DBEC-EE72-4155-ACC5-87E80C5606A9}"/>
              </a:ext>
            </a:extLst>
          </p:cNvPr>
          <p:cNvSpPr>
            <a:spLocks noGrp="1"/>
          </p:cNvSpPr>
          <p:nvPr>
            <p:ph idx="1"/>
          </p:nvPr>
        </p:nvSpPr>
        <p:spPr>
          <a:xfrm>
            <a:off x="531378" y="3129540"/>
            <a:ext cx="5802920" cy="3226810"/>
          </a:xfrm>
        </p:spPr>
        <p:txBody>
          <a:bodyPr rtlCol="0">
            <a:noAutofit/>
          </a:bodyPr>
          <a:lstStyle/>
          <a:p>
            <a:pPr>
              <a:lnSpc>
                <a:spcPct val="100000"/>
              </a:lnSpc>
            </a:pPr>
            <a:r>
              <a:rPr lang="en-US" altLang="zh-CN" sz="3200" dirty="0"/>
              <a:t>People had a really hard time due to the COVID-19. So, the governments in different countries try many kinds of policies. Today, we will introduce the policy in Germany. </a:t>
            </a:r>
          </a:p>
          <a:p>
            <a:pPr marL="0" lvl="0" indent="0" rtl="0">
              <a:lnSpc>
                <a:spcPct val="100000"/>
              </a:lnSpc>
              <a:buNone/>
            </a:pPr>
            <a:r>
              <a:rPr lang="en-US" altLang="zh-CN" sz="3200" dirty="0">
                <a:latin typeface="Microsoft YaHei UI" panose="020B0503020204020204" pitchFamily="34" charset="-122"/>
                <a:ea typeface="Microsoft YaHei UI" panose="020B0503020204020204" pitchFamily="34" charset="-122"/>
              </a:rPr>
              <a:t> </a:t>
            </a:r>
            <a:endParaRPr lang="zh-CN" altLang="en-US" sz="3200" dirty="0">
              <a:latin typeface="Microsoft YaHei UI" panose="020B0503020204020204" pitchFamily="34" charset="-122"/>
              <a:ea typeface="Microsoft YaHei UI" panose="020B0503020204020204" pitchFamily="34" charset="-122"/>
            </a:endParaRPr>
          </a:p>
        </p:txBody>
      </p:sp>
      <p:pic>
        <p:nvPicPr>
          <p:cNvPr id="13" name="图片占位符 12" title="天际线">
            <a:extLst>
              <a:ext uri="{FF2B5EF4-FFF2-40B4-BE49-F238E27FC236}">
                <a16:creationId xmlns:a16="http://schemas.microsoft.com/office/drawing/2014/main" id="{066FE296-3466-420F-AD6C-D3A37B973B7D}"/>
              </a:ext>
            </a:extLst>
          </p:cNvPr>
          <p:cNvPicPr>
            <a:picLocks noGrp="1" noChangeAspect="1"/>
          </p:cNvPicPr>
          <p:nvPr>
            <p:ph type="pic" sz="quarter" idx="10"/>
          </p:nvPr>
        </p:nvPicPr>
        <p:blipFill rotWithShape="1">
          <a:blip r:embed="rId3"/>
          <a:srcRect l="23313" r="23313"/>
          <a:stretch/>
        </p:blipFill>
        <p:spPr>
          <a:xfrm>
            <a:off x="6604000" y="0"/>
            <a:ext cx="5588000" cy="6872249"/>
          </a:xfrm>
        </p:spPr>
      </p:pic>
      <p:sp>
        <p:nvSpPr>
          <p:cNvPr id="11" name="页脚占位符 10">
            <a:extLst>
              <a:ext uri="{FF2B5EF4-FFF2-40B4-BE49-F238E27FC236}">
                <a16:creationId xmlns:a16="http://schemas.microsoft.com/office/drawing/2014/main" id="{47F4D2C2-B71A-4089-A3FE-603C32706CA6}"/>
              </a:ext>
            </a:extLst>
          </p:cNvPr>
          <p:cNvSpPr>
            <a:spLocks noGrp="1"/>
          </p:cNvSpPr>
          <p:nvPr>
            <p:ph type="ftr" sz="quarter" idx="14"/>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2" name="灯片编号占位符 11">
            <a:extLst>
              <a:ext uri="{FF2B5EF4-FFF2-40B4-BE49-F238E27FC236}">
                <a16:creationId xmlns:a16="http://schemas.microsoft.com/office/drawing/2014/main" id="{FBA1BB58-7555-4382-B178-7ED04E137E77}"/>
              </a:ext>
            </a:extLst>
          </p:cNvPr>
          <p:cNvSpPr>
            <a:spLocks noGrp="1"/>
          </p:cNvSpPr>
          <p:nvPr>
            <p:ph type="sldNum" sz="quarter" idx="15"/>
          </p:nvPr>
        </p:nvSpPr>
        <p:spPr/>
        <p:txBody>
          <a:bodyPr rtlCol="0"/>
          <a:lstStyle/>
          <a:p>
            <a:pPr rtl="0"/>
            <a:fld id="{8699F50C-BE38-4BD0-BA84-9B090E1F2B9B}" type="slidenum">
              <a:rPr lang="en-US" altLang="zh-CN" smtClean="0">
                <a:latin typeface="Microsoft YaHei UI" panose="020B0503020204020204" pitchFamily="34" charset="-122"/>
                <a:ea typeface="Microsoft YaHei UI" panose="020B0503020204020204" pitchFamily="34" charset="-122"/>
              </a:rPr>
              <a:pPr/>
              <a:t>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97200554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Footer Placeholder 1">
            <a:extLst>
              <a:ext uri="{FF2B5EF4-FFF2-40B4-BE49-F238E27FC236}">
                <a16:creationId xmlns:a16="http://schemas.microsoft.com/office/drawing/2014/main" id="{C2AA1A5E-0D30-4A6F-80D6-DC2AC27BA608}"/>
              </a:ext>
            </a:extLst>
          </p:cNvPr>
          <p:cNvSpPr>
            <a:spLocks noGrp="1"/>
          </p:cNvSpPr>
          <p:nvPr>
            <p:ph type="ftr" sz="quarter" idx="17"/>
          </p:nvPr>
        </p:nvSpPr>
        <p:spPr>
          <a:xfrm>
            <a:off x="338530" y="6356350"/>
            <a:ext cx="4114800" cy="365125"/>
          </a:xfrm>
        </p:spPr>
        <p:txBody>
          <a:bodyPr/>
          <a:lstStyle/>
          <a:p>
            <a:pPr>
              <a:spcAft>
                <a:spcPts val="600"/>
              </a:spcAft>
            </a:pPr>
            <a:r>
              <a:rPr lang="zh-CN" altLang="en-US"/>
              <a:t>添加页脚</a:t>
            </a:r>
          </a:p>
        </p:txBody>
      </p:sp>
      <p:sp>
        <p:nvSpPr>
          <p:cNvPr id="10" name="灯片编号占位符 9">
            <a:extLst>
              <a:ext uri="{FF2B5EF4-FFF2-40B4-BE49-F238E27FC236}">
                <a16:creationId xmlns:a16="http://schemas.microsoft.com/office/drawing/2014/main" id="{A267D224-5586-43DC-82CA-8605E158298B}"/>
              </a:ext>
            </a:extLst>
          </p:cNvPr>
          <p:cNvSpPr>
            <a:spLocks noGrp="1"/>
          </p:cNvSpPr>
          <p:nvPr>
            <p:ph type="sldNum" sz="quarter" idx="18"/>
          </p:nvPr>
        </p:nvSpPr>
        <p:spPr>
          <a:xfrm>
            <a:off x="11146971" y="6356350"/>
            <a:ext cx="740227" cy="365125"/>
          </a:xfrm>
        </p:spPr>
        <p:txBody>
          <a:bodyPr rtlCol="0" anchor="ctr">
            <a:normAutofit/>
          </a:bodyPr>
          <a:lstStyle/>
          <a:p>
            <a:pPr rtl="0">
              <a:spcAft>
                <a:spcPts val="600"/>
              </a:spcAft>
            </a:pPr>
            <a:fld id="{8699F50C-BE38-4BD0-BA84-9B090E1F2B9B}" type="slidenum">
              <a:rPr lang="en-US" altLang="zh-CN" smtClean="0"/>
              <a:pPr rtl="0">
                <a:spcAft>
                  <a:spcPts val="600"/>
                </a:spcAft>
              </a:pPr>
              <a:t>4</a:t>
            </a:fld>
            <a:endParaRPr lang="zh-CN" altLang="en-US"/>
          </a:p>
        </p:txBody>
      </p:sp>
      <p:sp>
        <p:nvSpPr>
          <p:cNvPr id="41" name="标题 3">
            <a:extLst>
              <a:ext uri="{FF2B5EF4-FFF2-40B4-BE49-F238E27FC236}">
                <a16:creationId xmlns:a16="http://schemas.microsoft.com/office/drawing/2014/main" id="{1ABD613F-111C-41D6-9F8E-8B2C42A5E047}"/>
              </a:ext>
            </a:extLst>
          </p:cNvPr>
          <p:cNvSpPr>
            <a:spLocks noGrp="1"/>
          </p:cNvSpPr>
          <p:nvPr>
            <p:ph type="title"/>
          </p:nvPr>
        </p:nvSpPr>
        <p:spPr>
          <a:xfrm>
            <a:off x="518678" y="209028"/>
            <a:ext cx="8333222" cy="1147969"/>
          </a:xfrm>
        </p:spPr>
        <p:txBody>
          <a:bodyPr rtlCol="0" anchor="b">
            <a:normAutofit/>
          </a:bodyPr>
          <a:lstStyle/>
          <a:p>
            <a:r>
              <a:rPr lang="en-US" altLang="zh-CN" sz="2800"/>
              <a:t>PART TWO</a:t>
            </a:r>
            <a:br>
              <a:rPr lang="en-US" altLang="zh-CN" sz="2800"/>
            </a:br>
            <a:r>
              <a:rPr lang="en-US" altLang="zh-CN" sz="2800"/>
              <a:t>Public Health and Responsibility</a:t>
            </a:r>
            <a:r>
              <a:rPr lang="zh-CN" altLang="en-US" sz="2800"/>
              <a:t> </a:t>
            </a:r>
            <a:r>
              <a:rPr lang="en-US" altLang="zh-CN" sz="2800"/>
              <a:t>of Citizens</a:t>
            </a:r>
            <a:endParaRPr lang="zh-CN" altLang="en-US" sz="2800" b="0"/>
          </a:p>
        </p:txBody>
      </p:sp>
      <p:pic>
        <p:nvPicPr>
          <p:cNvPr id="59" name="图片占位符 58" title="建筑物">
            <a:extLst>
              <a:ext uri="{FF2B5EF4-FFF2-40B4-BE49-F238E27FC236}">
                <a16:creationId xmlns:a16="http://schemas.microsoft.com/office/drawing/2014/main" id="{3FCCC668-2247-4814-9CC5-9C5D4B447AA3}"/>
              </a:ext>
            </a:extLst>
          </p:cNvPr>
          <p:cNvPicPr>
            <a:picLocks noGrp="1" noChangeAspect="1"/>
          </p:cNvPicPr>
          <p:nvPr>
            <p:ph sz="half" idx="1"/>
          </p:nvPr>
        </p:nvPicPr>
        <p:blipFill rotWithShape="1">
          <a:blip r:embed="rId3"/>
          <a:srcRect l="24724" r="1" b="1"/>
          <a:stretch/>
        </p:blipFill>
        <p:spPr>
          <a:xfrm>
            <a:off x="529687" y="1651044"/>
            <a:ext cx="5181600" cy="4525919"/>
          </a:xfrm>
          <a:custGeom>
            <a:avLst/>
            <a:gdLst>
              <a:gd name="connsiteX0" fmla="*/ 6021821 w 6021821"/>
              <a:gd name="connsiteY0" fmla="*/ 0 h 5422900"/>
              <a:gd name="connsiteX1" fmla="*/ 6021821 w 6021821"/>
              <a:gd name="connsiteY1" fmla="*/ 5422900 h 5422900"/>
              <a:gd name="connsiteX2" fmla="*/ 0 w 6021821"/>
              <a:gd name="connsiteY2" fmla="*/ 5422900 h 5422900"/>
            </a:gdLst>
            <a:ahLst/>
            <a:cxnLst>
              <a:cxn ang="0">
                <a:pos x="connsiteX0" y="connsiteY0"/>
              </a:cxn>
              <a:cxn ang="0">
                <a:pos x="connsiteX1" y="connsiteY1"/>
              </a:cxn>
              <a:cxn ang="0">
                <a:pos x="connsiteX2" y="connsiteY2"/>
              </a:cxn>
            </a:cxnLst>
            <a:rect l="l" t="t" r="r" b="b"/>
            <a:pathLst>
              <a:path w="6021821" h="5422900">
                <a:moveTo>
                  <a:pt x="6021821" y="0"/>
                </a:moveTo>
                <a:lnTo>
                  <a:pt x="6021821" y="5422900"/>
                </a:lnTo>
                <a:lnTo>
                  <a:pt x="0" y="5422900"/>
                </a:lnTo>
                <a:close/>
              </a:path>
            </a:pathLst>
          </a:custGeom>
          <a:noFill/>
        </p:spPr>
      </p:pic>
      <p:sp>
        <p:nvSpPr>
          <p:cNvPr id="42" name="内容占位符 6">
            <a:extLst>
              <a:ext uri="{FF2B5EF4-FFF2-40B4-BE49-F238E27FC236}">
                <a16:creationId xmlns:a16="http://schemas.microsoft.com/office/drawing/2014/main" id="{55EACD59-7C51-4810-94C6-BCB4D12346DC}"/>
              </a:ext>
            </a:extLst>
          </p:cNvPr>
          <p:cNvSpPr>
            <a:spLocks noGrp="1"/>
          </p:cNvSpPr>
          <p:nvPr>
            <p:ph sz="half" idx="2"/>
          </p:nvPr>
        </p:nvSpPr>
        <p:spPr>
          <a:xfrm>
            <a:off x="6172200" y="1651044"/>
            <a:ext cx="5181600" cy="4525919"/>
          </a:xfrm>
        </p:spPr>
        <p:txBody>
          <a:bodyPr rtlCol="0">
            <a:normAutofit/>
          </a:bodyPr>
          <a:lstStyle/>
          <a:p>
            <a:r>
              <a:rPr lang="en-US" altLang="zh-CN" sz="2200" spc="150" dirty="0"/>
              <a:t>Germany is quite safer than some other countries.</a:t>
            </a:r>
            <a:r>
              <a:rPr lang="zh-CN" altLang="en-US" sz="2200" spc="150" dirty="0"/>
              <a:t> </a:t>
            </a:r>
            <a:r>
              <a:rPr lang="en-US" altLang="zh-CN" sz="2200" spc="150" dirty="0"/>
              <a:t>The medical condition of Germany is good. The government will also</a:t>
            </a:r>
            <a:r>
              <a:rPr lang="zh-CN" altLang="en-US" sz="2200" spc="150" dirty="0"/>
              <a:t> </a:t>
            </a:r>
            <a:r>
              <a:rPr lang="en-US" altLang="zh-CN" sz="2200" spc="150" dirty="0"/>
              <a:t>give</a:t>
            </a:r>
            <a:r>
              <a:rPr lang="zh-CN" altLang="en-US" sz="2200" spc="150" dirty="0"/>
              <a:t> </a:t>
            </a:r>
            <a:r>
              <a:rPr lang="en-US" altLang="zh-CN" sz="2200" spc="150" dirty="0"/>
              <a:t>you some insurance when you infect</a:t>
            </a:r>
            <a:r>
              <a:rPr lang="zh-CN" altLang="en-US" sz="2200" spc="150" dirty="0"/>
              <a:t> </a:t>
            </a:r>
            <a:r>
              <a:rPr lang="en-US" altLang="zh-CN" sz="2200" spc="150" dirty="0"/>
              <a:t>COVID-19.</a:t>
            </a:r>
            <a:r>
              <a:rPr lang="zh-CN" altLang="en-US" sz="2200" spc="150" dirty="0"/>
              <a:t> </a:t>
            </a:r>
            <a:r>
              <a:rPr lang="en-US" altLang="zh-CN" sz="2200" spc="150" dirty="0"/>
              <a:t>There’s not too much people on the streets, people also keeps a distance from each other. </a:t>
            </a:r>
          </a:p>
          <a:p>
            <a:r>
              <a:rPr lang="en-US" altLang="zh-CN" sz="2200" spc="150" dirty="0"/>
              <a:t>However, not everyone wears mask when they goes out, that’s not good for the epidemic prevention.</a:t>
            </a:r>
          </a:p>
          <a:p>
            <a:pPr lvl="0" rtl="0"/>
            <a:endParaRPr lang="zh-CN" altLang="en-US" sz="2200" dirty="0"/>
          </a:p>
        </p:txBody>
      </p:sp>
    </p:spTree>
    <p:extLst>
      <p:ext uri="{BB962C8B-B14F-4D97-AF65-F5344CB8AC3E}">
        <p14:creationId xmlns:p14="http://schemas.microsoft.com/office/powerpoint/2010/main" val="320546660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descr="白黒のらせん階段">
            <a:extLst>
              <a:ext uri="{FF2B5EF4-FFF2-40B4-BE49-F238E27FC236}">
                <a16:creationId xmlns:a16="http://schemas.microsoft.com/office/drawing/2014/main" id="{CD037179-183F-1449-B375-90C7352949B2}"/>
              </a:ext>
            </a:extLst>
          </p:cNvPr>
          <p:cNvPicPr>
            <a:picLocks noGrp="1" noChangeAspect="1"/>
          </p:cNvPicPr>
          <p:nvPr>
            <p:ph type="pic" sz="quarter" idx="14"/>
          </p:nvPr>
        </p:nvPicPr>
        <p:blipFill>
          <a:blip r:embed="rId2"/>
          <a:srcRect l="12988" r="12988"/>
          <a:stretch>
            <a:fillRect/>
          </a:stretch>
        </p:blipFill>
        <p:spPr>
          <a:xfrm>
            <a:off x="6170613" y="1435100"/>
            <a:ext cx="6021387" cy="5422900"/>
          </a:xfrm>
        </p:spPr>
      </p:pic>
      <p:sp>
        <p:nvSpPr>
          <p:cNvPr id="13" name="Content Placeholder 2">
            <a:extLst>
              <a:ext uri="{FF2B5EF4-FFF2-40B4-BE49-F238E27FC236}">
                <a16:creationId xmlns:a16="http://schemas.microsoft.com/office/drawing/2014/main" id="{42E29AA5-1EDF-447F-A513-5222F7BE23DE}"/>
              </a:ext>
            </a:extLst>
          </p:cNvPr>
          <p:cNvSpPr>
            <a:spLocks noGrp="1"/>
          </p:cNvSpPr>
          <p:nvPr>
            <p:ph idx="1"/>
          </p:nvPr>
        </p:nvSpPr>
        <p:spPr>
          <a:xfrm>
            <a:off x="531378" y="3129540"/>
            <a:ext cx="4942829" cy="2958275"/>
          </a:xfrm>
        </p:spPr>
        <p:txBody>
          <a:bodyPr>
            <a:normAutofit fontScale="92500"/>
          </a:bodyPr>
          <a:lstStyle/>
          <a:p>
            <a:pPr marL="0" indent="0">
              <a:buNone/>
            </a:pPr>
            <a:endParaRPr lang="zh-CN" altLang="zh-CN" dirty="0"/>
          </a:p>
          <a:p>
            <a:r>
              <a:rPr lang="en-US" altLang="zh-CN" spc="150" dirty="0"/>
              <a:t>As a report from Xinhua News Agency, after adapting to the living conditions of the epidemic, over than 70% of germen people want go traveling this year. What’s more, about 44% of then had already travelled in 2021s.</a:t>
            </a:r>
            <a:endParaRPr lang="zh-CN" altLang="zh-CN" spc="150" dirty="0"/>
          </a:p>
          <a:p>
            <a:endParaRPr lang="en-US" dirty="0"/>
          </a:p>
        </p:txBody>
      </p:sp>
      <p:sp>
        <p:nvSpPr>
          <p:cNvPr id="15" name="Text Placeholder 3">
            <a:extLst>
              <a:ext uri="{FF2B5EF4-FFF2-40B4-BE49-F238E27FC236}">
                <a16:creationId xmlns:a16="http://schemas.microsoft.com/office/drawing/2014/main" id="{B97E867D-2849-4FAA-9DE1-F99963DDA4BA}"/>
              </a:ext>
            </a:extLst>
          </p:cNvPr>
          <p:cNvSpPr>
            <a:spLocks noGrp="1"/>
          </p:cNvSpPr>
          <p:nvPr>
            <p:ph type="body" sz="quarter" idx="13"/>
          </p:nvPr>
        </p:nvSpPr>
        <p:spPr>
          <a:xfrm>
            <a:off x="531379" y="2496102"/>
            <a:ext cx="7342621" cy="608895"/>
          </a:xfrm>
        </p:spPr>
        <p:txBody>
          <a:bodyPr/>
          <a:lstStyle/>
          <a:p>
            <a:endParaRPr lang="en-US" dirty="0"/>
          </a:p>
        </p:txBody>
      </p:sp>
      <p:sp>
        <p:nvSpPr>
          <p:cNvPr id="4" name="标题 3">
            <a:extLst>
              <a:ext uri="{FF2B5EF4-FFF2-40B4-BE49-F238E27FC236}">
                <a16:creationId xmlns:a16="http://schemas.microsoft.com/office/drawing/2014/main" id="{0D02D6AA-EDBD-7144-B8AD-09E74C9CC1CA}"/>
              </a:ext>
            </a:extLst>
          </p:cNvPr>
          <p:cNvSpPr>
            <a:spLocks noGrp="1"/>
          </p:cNvSpPr>
          <p:nvPr>
            <p:ph type="title"/>
          </p:nvPr>
        </p:nvSpPr>
        <p:spPr>
          <a:xfrm>
            <a:off x="531378" y="1241109"/>
            <a:ext cx="7342622" cy="1215566"/>
          </a:xfrm>
        </p:spPr>
        <p:txBody>
          <a:bodyPr anchor="b">
            <a:normAutofit fontScale="90000"/>
          </a:bodyPr>
          <a:lstStyle/>
          <a:p>
            <a:r>
              <a:rPr kumimoji="1" lang="en-US" altLang="zh-CN" sz="4100" dirty="0"/>
              <a:t>PART THREE</a:t>
            </a:r>
            <a:br>
              <a:rPr kumimoji="1" lang="en-US" altLang="zh-CN" sz="4100" dirty="0"/>
            </a:br>
            <a:r>
              <a:rPr kumimoji="1" lang="en-US" altLang="zh-CN" sz="4100" dirty="0"/>
              <a:t>TWO SIDES</a:t>
            </a:r>
            <a:br>
              <a:rPr kumimoji="1" lang="en-US" altLang="zh-CN" sz="4100" dirty="0"/>
            </a:br>
            <a:r>
              <a:rPr kumimoji="1" lang="en-US" altLang="zh-CN" sz="4100" dirty="0"/>
              <a:t>THE BAD SIDE</a:t>
            </a:r>
            <a:endParaRPr kumimoji="1" lang="zh-CN" altLang="en-US" sz="4100" dirty="0"/>
          </a:p>
        </p:txBody>
      </p:sp>
      <p:sp>
        <p:nvSpPr>
          <p:cNvPr id="2" name="页脚占位符 1">
            <a:extLst>
              <a:ext uri="{FF2B5EF4-FFF2-40B4-BE49-F238E27FC236}">
                <a16:creationId xmlns:a16="http://schemas.microsoft.com/office/drawing/2014/main" id="{DCBB65FB-8440-384B-935D-28C4837D2EFC}"/>
              </a:ext>
            </a:extLst>
          </p:cNvPr>
          <p:cNvSpPr>
            <a:spLocks noGrp="1"/>
          </p:cNvSpPr>
          <p:nvPr>
            <p:ph type="ftr" sz="quarter" idx="15"/>
          </p:nvPr>
        </p:nvSpPr>
        <p:spPr>
          <a:xfrm>
            <a:off x="338530" y="6356350"/>
            <a:ext cx="4114800" cy="365125"/>
          </a:xfrm>
        </p:spPr>
        <p:txBody>
          <a:bodyPr anchor="ctr">
            <a:normAutofit/>
          </a:bodyPr>
          <a:lstStyle/>
          <a:p>
            <a:pPr>
              <a:spcAft>
                <a:spcPts val="600"/>
              </a:spcAft>
            </a:pPr>
            <a:r>
              <a:rPr lang="zh-CN" altLang="en-US"/>
              <a:t>添加页脚</a:t>
            </a:r>
          </a:p>
        </p:txBody>
      </p:sp>
      <p:sp>
        <p:nvSpPr>
          <p:cNvPr id="3" name="灯片编号占位符 2">
            <a:extLst>
              <a:ext uri="{FF2B5EF4-FFF2-40B4-BE49-F238E27FC236}">
                <a16:creationId xmlns:a16="http://schemas.microsoft.com/office/drawing/2014/main" id="{DF8B946B-4DD9-2D46-90F4-1035E048A4AC}"/>
              </a:ext>
            </a:extLst>
          </p:cNvPr>
          <p:cNvSpPr>
            <a:spLocks noGrp="1"/>
          </p:cNvSpPr>
          <p:nvPr>
            <p:ph type="sldNum" sz="quarter" idx="16"/>
          </p:nvPr>
        </p:nvSpPr>
        <p:spPr>
          <a:xfrm>
            <a:off x="11146971" y="6356350"/>
            <a:ext cx="740227" cy="365125"/>
          </a:xfrm>
        </p:spPr>
        <p:txBody>
          <a:bodyPr anchor="ctr">
            <a:normAutofit/>
          </a:bodyPr>
          <a:lstStyle/>
          <a:p>
            <a:pPr>
              <a:spcAft>
                <a:spcPts val="600"/>
              </a:spcAft>
            </a:pPr>
            <a:fld id="{8699F50C-BE38-4BD0-BA84-9B090E1F2B9B}" type="slidenum">
              <a:rPr lang="en-US" altLang="zh-CN" smtClean="0"/>
              <a:pPr>
                <a:spcAft>
                  <a:spcPts val="600"/>
                </a:spcAft>
              </a:pPr>
              <a:t>5</a:t>
            </a:fld>
            <a:endParaRPr lang="zh-CN" altLang="en-US"/>
          </a:p>
        </p:txBody>
      </p:sp>
    </p:spTree>
    <p:extLst>
      <p:ext uri="{BB962C8B-B14F-4D97-AF65-F5344CB8AC3E}">
        <p14:creationId xmlns:p14="http://schemas.microsoft.com/office/powerpoint/2010/main" val="590634097"/>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页脚占位符 5">
            <a:extLst>
              <a:ext uri="{FF2B5EF4-FFF2-40B4-BE49-F238E27FC236}">
                <a16:creationId xmlns:a16="http://schemas.microsoft.com/office/drawing/2014/main" id="{13275C21-FE8F-F140-925A-DFE25064AA0C}"/>
              </a:ext>
            </a:extLst>
          </p:cNvPr>
          <p:cNvSpPr>
            <a:spLocks noGrp="1"/>
          </p:cNvSpPr>
          <p:nvPr>
            <p:ph type="ftr" sz="quarter" idx="17"/>
          </p:nvPr>
        </p:nvSpPr>
        <p:spPr>
          <a:xfrm>
            <a:off x="338530" y="6356350"/>
            <a:ext cx="4114800" cy="365125"/>
          </a:xfrm>
        </p:spPr>
        <p:txBody>
          <a:bodyPr anchor="ctr">
            <a:normAutofit/>
          </a:bodyPr>
          <a:lstStyle/>
          <a:p>
            <a:pPr>
              <a:spcAft>
                <a:spcPts val="600"/>
              </a:spcAft>
            </a:pPr>
            <a:r>
              <a:rPr lang="zh-CN" altLang="en-US"/>
              <a:t>添加页脚</a:t>
            </a:r>
          </a:p>
        </p:txBody>
      </p:sp>
      <p:sp>
        <p:nvSpPr>
          <p:cNvPr id="7" name="灯片编号占位符 6">
            <a:extLst>
              <a:ext uri="{FF2B5EF4-FFF2-40B4-BE49-F238E27FC236}">
                <a16:creationId xmlns:a16="http://schemas.microsoft.com/office/drawing/2014/main" id="{110078B1-AE5F-8A41-87B0-3A5B6CBB1C89}"/>
              </a:ext>
            </a:extLst>
          </p:cNvPr>
          <p:cNvSpPr>
            <a:spLocks noGrp="1"/>
          </p:cNvSpPr>
          <p:nvPr>
            <p:ph type="sldNum" sz="quarter" idx="18"/>
          </p:nvPr>
        </p:nvSpPr>
        <p:spPr>
          <a:xfrm>
            <a:off x="11146971" y="6356350"/>
            <a:ext cx="740227" cy="365125"/>
          </a:xfrm>
        </p:spPr>
        <p:txBody>
          <a:bodyPr anchor="ctr">
            <a:normAutofit/>
          </a:bodyPr>
          <a:lstStyle/>
          <a:p>
            <a:pPr>
              <a:spcAft>
                <a:spcPts val="600"/>
              </a:spcAft>
            </a:pPr>
            <a:fld id="{8699F50C-BE38-4BD0-BA84-9B090E1F2B9B}" type="slidenum">
              <a:rPr lang="en-US" altLang="zh-CN" smtClean="0"/>
              <a:pPr>
                <a:spcAft>
                  <a:spcPts val="600"/>
                </a:spcAft>
              </a:pPr>
              <a:t>6</a:t>
            </a:fld>
            <a:endParaRPr lang="zh-CN" altLang="en-US"/>
          </a:p>
        </p:txBody>
      </p:sp>
      <p:sp>
        <p:nvSpPr>
          <p:cNvPr id="5" name="标题 4">
            <a:extLst>
              <a:ext uri="{FF2B5EF4-FFF2-40B4-BE49-F238E27FC236}">
                <a16:creationId xmlns:a16="http://schemas.microsoft.com/office/drawing/2014/main" id="{AAFAFB06-F5FB-1345-B452-18CE7A70322C}"/>
              </a:ext>
            </a:extLst>
          </p:cNvPr>
          <p:cNvSpPr>
            <a:spLocks noGrp="1"/>
          </p:cNvSpPr>
          <p:nvPr>
            <p:ph type="title"/>
          </p:nvPr>
        </p:nvSpPr>
        <p:spPr>
          <a:xfrm>
            <a:off x="424281" y="305775"/>
            <a:ext cx="7436829" cy="1541144"/>
          </a:xfrm>
        </p:spPr>
        <p:txBody>
          <a:bodyPr anchor="b">
            <a:normAutofit/>
          </a:bodyPr>
          <a:lstStyle/>
          <a:p>
            <a:r>
              <a:rPr kumimoji="1" lang="en-US" altLang="zh-CN" sz="2800" dirty="0"/>
              <a:t>PART THREE</a:t>
            </a:r>
            <a:br>
              <a:rPr kumimoji="1" lang="en-US" altLang="zh-CN" sz="2800" dirty="0"/>
            </a:br>
            <a:r>
              <a:rPr kumimoji="1" lang="en-US" altLang="zh-CN" sz="2800" dirty="0"/>
              <a:t>TWO SIDES</a:t>
            </a:r>
            <a:br>
              <a:rPr kumimoji="1" lang="en-US" altLang="zh-CN" sz="2800" dirty="0"/>
            </a:br>
            <a:r>
              <a:rPr kumimoji="1" lang="en-US" altLang="zh-CN" sz="2800" dirty="0"/>
              <a:t>THE BAD SIDE</a:t>
            </a:r>
            <a:endParaRPr kumimoji="1" lang="zh-CN" altLang="en-US" sz="2800" dirty="0"/>
          </a:p>
        </p:txBody>
      </p:sp>
      <p:sp>
        <p:nvSpPr>
          <p:cNvPr id="3" name="内容占位符 2">
            <a:extLst>
              <a:ext uri="{FF2B5EF4-FFF2-40B4-BE49-F238E27FC236}">
                <a16:creationId xmlns:a16="http://schemas.microsoft.com/office/drawing/2014/main" id="{48AB515F-5D5E-704B-BAA0-7C12DE7EA952}"/>
              </a:ext>
            </a:extLst>
          </p:cNvPr>
          <p:cNvSpPr>
            <a:spLocks noGrp="1"/>
          </p:cNvSpPr>
          <p:nvPr>
            <p:ph sz="half" idx="1"/>
          </p:nvPr>
        </p:nvSpPr>
        <p:spPr>
          <a:xfrm>
            <a:off x="518678" y="2026306"/>
            <a:ext cx="5181600" cy="4525919"/>
          </a:xfrm>
        </p:spPr>
        <p:txBody>
          <a:bodyPr>
            <a:normAutofit/>
          </a:bodyPr>
          <a:lstStyle/>
          <a:p>
            <a:r>
              <a:rPr lang="en-US" altLang="zh-CN" spc="150" dirty="0"/>
              <a:t>As the time goes on, the fear of novel coronavirus gradually disappears. Traveling became their favorite way to relax. ”After 18 months of exhausting epidemic prevention, we want to get away from our terrible daily life. And traveling is a great way.” in the interview in Germany, a young local girl said.  </a:t>
            </a:r>
            <a:endParaRPr lang="zh-CN" altLang="zh-CN" spc="150" dirty="0"/>
          </a:p>
          <a:p>
            <a:endParaRPr kumimoji="1" lang="zh-CN" altLang="en-US" dirty="0"/>
          </a:p>
        </p:txBody>
      </p:sp>
      <p:pic>
        <p:nvPicPr>
          <p:cNvPr id="9" name="图片占位符 8" descr="暗がりの柱">
            <a:extLst>
              <a:ext uri="{FF2B5EF4-FFF2-40B4-BE49-F238E27FC236}">
                <a16:creationId xmlns:a16="http://schemas.microsoft.com/office/drawing/2014/main" id="{CBF7AA0B-0FCA-854A-B73B-DA31F3F1ADFA}"/>
              </a:ext>
            </a:extLst>
          </p:cNvPr>
          <p:cNvPicPr>
            <a:picLocks noGrp="1" noChangeAspect="1"/>
          </p:cNvPicPr>
          <p:nvPr>
            <p:ph sz="half" idx="2"/>
          </p:nvPr>
        </p:nvPicPr>
        <p:blipFill rotWithShape="1">
          <a:blip r:embed="rId2"/>
          <a:srcRect l="6724" r="25444" b="2"/>
          <a:stretch/>
        </p:blipFill>
        <p:spPr>
          <a:xfrm>
            <a:off x="6172200" y="1651044"/>
            <a:ext cx="5181600" cy="4525919"/>
          </a:xfrm>
          <a:custGeom>
            <a:avLst/>
            <a:gdLst>
              <a:gd name="connsiteX0" fmla="*/ 6021821 w 6021821"/>
              <a:gd name="connsiteY0" fmla="*/ 0 h 5422900"/>
              <a:gd name="connsiteX1" fmla="*/ 6021821 w 6021821"/>
              <a:gd name="connsiteY1" fmla="*/ 5422900 h 5422900"/>
              <a:gd name="connsiteX2" fmla="*/ 0 w 6021821"/>
              <a:gd name="connsiteY2" fmla="*/ 5422900 h 5422900"/>
            </a:gdLst>
            <a:ahLst/>
            <a:cxnLst>
              <a:cxn ang="0">
                <a:pos x="connsiteX0" y="connsiteY0"/>
              </a:cxn>
              <a:cxn ang="0">
                <a:pos x="connsiteX1" y="connsiteY1"/>
              </a:cxn>
              <a:cxn ang="0">
                <a:pos x="connsiteX2" y="connsiteY2"/>
              </a:cxn>
            </a:cxnLst>
            <a:rect l="l" t="t" r="r" b="b"/>
            <a:pathLst>
              <a:path w="6021821" h="5422900">
                <a:moveTo>
                  <a:pt x="6021821" y="0"/>
                </a:moveTo>
                <a:lnTo>
                  <a:pt x="6021821" y="5422900"/>
                </a:lnTo>
                <a:lnTo>
                  <a:pt x="0" y="5422900"/>
                </a:lnTo>
                <a:close/>
              </a:path>
            </a:pathLst>
          </a:custGeom>
          <a:noFill/>
        </p:spPr>
      </p:pic>
    </p:spTree>
    <p:extLst>
      <p:ext uri="{BB962C8B-B14F-4D97-AF65-F5344CB8AC3E}">
        <p14:creationId xmlns:p14="http://schemas.microsoft.com/office/powerpoint/2010/main" val="712626358"/>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占位符 8" descr="鏡張りのようなビル">
            <a:extLst>
              <a:ext uri="{FF2B5EF4-FFF2-40B4-BE49-F238E27FC236}">
                <a16:creationId xmlns:a16="http://schemas.microsoft.com/office/drawing/2014/main" id="{896F7536-CFAE-DB45-A96D-8C28C73F6ACA}"/>
              </a:ext>
            </a:extLst>
          </p:cNvPr>
          <p:cNvPicPr>
            <a:picLocks noGrp="1" noChangeAspect="1"/>
          </p:cNvPicPr>
          <p:nvPr>
            <p:ph type="pic" sz="quarter" idx="14"/>
          </p:nvPr>
        </p:nvPicPr>
        <p:blipFill>
          <a:blip r:embed="rId2"/>
          <a:srcRect l="13024" r="13024"/>
          <a:stretch>
            <a:fillRect/>
          </a:stretch>
        </p:blipFill>
        <p:spPr/>
      </p:pic>
      <p:sp>
        <p:nvSpPr>
          <p:cNvPr id="3" name="内容占位符 2">
            <a:extLst>
              <a:ext uri="{FF2B5EF4-FFF2-40B4-BE49-F238E27FC236}">
                <a16:creationId xmlns:a16="http://schemas.microsoft.com/office/drawing/2014/main" id="{4AAA917C-EDF2-C14F-85A7-3E36B1DCB5A1}"/>
              </a:ext>
            </a:extLst>
          </p:cNvPr>
          <p:cNvSpPr>
            <a:spLocks noGrp="1"/>
          </p:cNvSpPr>
          <p:nvPr>
            <p:ph idx="1"/>
          </p:nvPr>
        </p:nvSpPr>
        <p:spPr/>
        <p:txBody>
          <a:bodyPr/>
          <a:lstStyle/>
          <a:p>
            <a:r>
              <a:rPr lang="en-US" altLang="zh-CN" spc="150" dirty="0"/>
              <a:t>But anyway, the process of population exchange one of difficulties epidemic prevention and control.</a:t>
            </a:r>
            <a:endParaRPr lang="zh-CN" altLang="zh-CN" spc="150" dirty="0"/>
          </a:p>
          <a:p>
            <a:endParaRPr kumimoji="1" lang="zh-CN" altLang="en-US" dirty="0"/>
          </a:p>
        </p:txBody>
      </p:sp>
      <p:sp>
        <p:nvSpPr>
          <p:cNvPr id="4" name="文本占位符 3">
            <a:extLst>
              <a:ext uri="{FF2B5EF4-FFF2-40B4-BE49-F238E27FC236}">
                <a16:creationId xmlns:a16="http://schemas.microsoft.com/office/drawing/2014/main" id="{EA0D8287-2F3D-564D-B622-46AD0115839B}"/>
              </a:ext>
            </a:extLst>
          </p:cNvPr>
          <p:cNvSpPr>
            <a:spLocks noGrp="1"/>
          </p:cNvSpPr>
          <p:nvPr>
            <p:ph type="body" sz="quarter" idx="13"/>
          </p:nvPr>
        </p:nvSpPr>
        <p:spPr/>
        <p:txBody>
          <a:bodyPr/>
          <a:lstStyle/>
          <a:p>
            <a:endParaRPr kumimoji="1" lang="zh-CN" altLang="en-US"/>
          </a:p>
        </p:txBody>
      </p:sp>
      <p:sp>
        <p:nvSpPr>
          <p:cNvPr id="5" name="标题 4">
            <a:extLst>
              <a:ext uri="{FF2B5EF4-FFF2-40B4-BE49-F238E27FC236}">
                <a16:creationId xmlns:a16="http://schemas.microsoft.com/office/drawing/2014/main" id="{99C17744-1E64-D24B-9E7C-EAFC995F494B}"/>
              </a:ext>
            </a:extLst>
          </p:cNvPr>
          <p:cNvSpPr>
            <a:spLocks noGrp="1"/>
          </p:cNvSpPr>
          <p:nvPr>
            <p:ph type="title"/>
          </p:nvPr>
        </p:nvSpPr>
        <p:spPr>
          <a:xfrm>
            <a:off x="338530" y="1450062"/>
            <a:ext cx="7342622" cy="1215566"/>
          </a:xfrm>
        </p:spPr>
        <p:txBody>
          <a:bodyPr>
            <a:normAutofit fontScale="90000"/>
          </a:bodyPr>
          <a:lstStyle/>
          <a:p>
            <a:r>
              <a:rPr kumimoji="1" lang="en-US" altLang="zh-CN" dirty="0"/>
              <a:t>PART THREE</a:t>
            </a:r>
            <a:br>
              <a:rPr kumimoji="1" lang="en-US" altLang="zh-CN" dirty="0"/>
            </a:br>
            <a:r>
              <a:rPr kumimoji="1" lang="en-US" altLang="zh-CN" dirty="0"/>
              <a:t>TWO SIDES</a:t>
            </a:r>
            <a:br>
              <a:rPr kumimoji="1" lang="en-US" altLang="zh-CN" dirty="0"/>
            </a:br>
            <a:r>
              <a:rPr kumimoji="1" lang="en-US" altLang="zh-CN" dirty="0"/>
              <a:t>THE BAD SIDE</a:t>
            </a:r>
            <a:endParaRPr kumimoji="1" lang="zh-CN" altLang="en-US" dirty="0"/>
          </a:p>
        </p:txBody>
      </p:sp>
      <p:sp>
        <p:nvSpPr>
          <p:cNvPr id="6" name="页脚占位符 5">
            <a:extLst>
              <a:ext uri="{FF2B5EF4-FFF2-40B4-BE49-F238E27FC236}">
                <a16:creationId xmlns:a16="http://schemas.microsoft.com/office/drawing/2014/main" id="{C6BA516D-511D-164B-B2C8-BE0425F1A397}"/>
              </a:ext>
            </a:extLst>
          </p:cNvPr>
          <p:cNvSpPr>
            <a:spLocks noGrp="1"/>
          </p:cNvSpPr>
          <p:nvPr>
            <p:ph type="ftr" sz="quarter" idx="15"/>
          </p:nvPr>
        </p:nvSpPr>
        <p:spPr/>
        <p:txBody>
          <a:bodyPr/>
          <a:lstStyle/>
          <a:p>
            <a:r>
              <a:rPr lang="zh-CN" altLang="en-US"/>
              <a:t>添加页脚</a:t>
            </a:r>
            <a:endParaRPr lang="zh-CN" altLang="en-US" dirty="0"/>
          </a:p>
        </p:txBody>
      </p:sp>
      <p:sp>
        <p:nvSpPr>
          <p:cNvPr id="7" name="灯片编号占位符 6">
            <a:extLst>
              <a:ext uri="{FF2B5EF4-FFF2-40B4-BE49-F238E27FC236}">
                <a16:creationId xmlns:a16="http://schemas.microsoft.com/office/drawing/2014/main" id="{737A2A21-AD50-5243-8297-CF09669B1885}"/>
              </a:ext>
            </a:extLst>
          </p:cNvPr>
          <p:cNvSpPr>
            <a:spLocks noGrp="1"/>
          </p:cNvSpPr>
          <p:nvPr>
            <p:ph type="sldNum" sz="quarter" idx="16"/>
          </p:nvPr>
        </p:nvSpPr>
        <p:spPr/>
        <p:txBody>
          <a:bodyPr/>
          <a:lstStyle/>
          <a:p>
            <a:fld id="{8699F50C-BE38-4BD0-BA84-9B090E1F2B9B}" type="slidenum">
              <a:rPr lang="en-US" altLang="zh-CN" smtClean="0"/>
              <a:pPr/>
              <a:t>7</a:t>
            </a:fld>
            <a:endParaRPr lang="zh-CN" altLang="en-US" dirty="0"/>
          </a:p>
        </p:txBody>
      </p:sp>
    </p:spTree>
    <p:extLst>
      <p:ext uri="{BB962C8B-B14F-4D97-AF65-F5344CB8AC3E}">
        <p14:creationId xmlns:p14="http://schemas.microsoft.com/office/powerpoint/2010/main" val="3292823349"/>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
            <a:extLst>
              <a:ext uri="{FF2B5EF4-FFF2-40B4-BE49-F238E27FC236}">
                <a16:creationId xmlns:a16="http://schemas.microsoft.com/office/drawing/2014/main" id="{62697C6E-0142-4FBA-A922-B9D3129AFC79}"/>
              </a:ext>
            </a:extLst>
          </p:cNvPr>
          <p:cNvSpPr>
            <a:spLocks noGrp="1"/>
          </p:cNvSpPr>
          <p:nvPr>
            <p:ph idx="1"/>
          </p:nvPr>
        </p:nvSpPr>
        <p:spPr>
          <a:xfrm>
            <a:off x="531378" y="3129540"/>
            <a:ext cx="4942829" cy="2958275"/>
          </a:xfrm>
        </p:spPr>
        <p:txBody>
          <a:bodyPr/>
          <a:lstStyle/>
          <a:p>
            <a:r>
              <a:rPr lang="en-US" dirty="0"/>
              <a:t>Citizens of Germany still have the good habits. Germans also have a good self-protection and medical insurance. </a:t>
            </a:r>
          </a:p>
          <a:p>
            <a:r>
              <a:rPr lang="en-US" altLang="zh-CN" dirty="0"/>
              <a:t>With German politics, the situation in Germany will be better and better.</a:t>
            </a:r>
            <a:endParaRPr lang="en-US" dirty="0"/>
          </a:p>
        </p:txBody>
      </p:sp>
      <p:sp>
        <p:nvSpPr>
          <p:cNvPr id="14" name="Text Placeholder 2">
            <a:extLst>
              <a:ext uri="{FF2B5EF4-FFF2-40B4-BE49-F238E27FC236}">
                <a16:creationId xmlns:a16="http://schemas.microsoft.com/office/drawing/2014/main" id="{9E00A44A-C25C-4C8E-98C1-7F2208CC337C}"/>
              </a:ext>
            </a:extLst>
          </p:cNvPr>
          <p:cNvSpPr>
            <a:spLocks noGrp="1"/>
          </p:cNvSpPr>
          <p:nvPr>
            <p:ph type="body" sz="quarter" idx="13"/>
          </p:nvPr>
        </p:nvSpPr>
        <p:spPr>
          <a:xfrm>
            <a:off x="531379" y="2496102"/>
            <a:ext cx="7342631" cy="608895"/>
          </a:xfrm>
        </p:spPr>
        <p:txBody>
          <a:bodyPr/>
          <a:lstStyle/>
          <a:p>
            <a:endParaRPr lang="en-US"/>
          </a:p>
        </p:txBody>
      </p:sp>
      <p:sp>
        <p:nvSpPr>
          <p:cNvPr id="5" name="标题 4">
            <a:extLst>
              <a:ext uri="{FF2B5EF4-FFF2-40B4-BE49-F238E27FC236}">
                <a16:creationId xmlns:a16="http://schemas.microsoft.com/office/drawing/2014/main" id="{AA5C4788-D0FD-114D-A7E0-196D53BC972D}"/>
              </a:ext>
            </a:extLst>
          </p:cNvPr>
          <p:cNvSpPr>
            <a:spLocks noGrp="1"/>
          </p:cNvSpPr>
          <p:nvPr>
            <p:ph type="title"/>
          </p:nvPr>
        </p:nvSpPr>
        <p:spPr>
          <a:xfrm>
            <a:off x="453651" y="1415916"/>
            <a:ext cx="7342622" cy="1215566"/>
          </a:xfrm>
        </p:spPr>
        <p:txBody>
          <a:bodyPr anchor="b">
            <a:normAutofit fontScale="90000"/>
          </a:bodyPr>
          <a:lstStyle/>
          <a:p>
            <a:r>
              <a:rPr kumimoji="1" lang="en-US" altLang="zh-CN" dirty="0"/>
              <a:t>PART THREE </a:t>
            </a:r>
            <a:br>
              <a:rPr kumimoji="1" lang="en-US" altLang="zh-CN" dirty="0"/>
            </a:br>
            <a:r>
              <a:rPr kumimoji="1" lang="en-US" altLang="zh-CN" dirty="0"/>
              <a:t>TWO SIDES</a:t>
            </a:r>
            <a:br>
              <a:rPr kumimoji="1" lang="en-US" altLang="zh-CN" dirty="0"/>
            </a:br>
            <a:r>
              <a:rPr kumimoji="1" lang="en-US" altLang="zh-CN" dirty="0"/>
              <a:t>THE GOOD SIDE</a:t>
            </a:r>
            <a:endParaRPr kumimoji="1" lang="zh-CN" altLang="en-US" dirty="0"/>
          </a:p>
        </p:txBody>
      </p:sp>
      <p:pic>
        <p:nvPicPr>
          <p:cNvPr id="8" name="Picture 7" descr="Checkmate in a chess game">
            <a:extLst>
              <a:ext uri="{FF2B5EF4-FFF2-40B4-BE49-F238E27FC236}">
                <a16:creationId xmlns:a16="http://schemas.microsoft.com/office/drawing/2014/main" id="{82517E54-04EA-4068-9169-4CED65EE0E59}"/>
              </a:ext>
            </a:extLst>
          </p:cNvPr>
          <p:cNvPicPr>
            <a:picLocks noChangeAspect="1"/>
          </p:cNvPicPr>
          <p:nvPr/>
        </p:nvPicPr>
        <p:blipFill rotWithShape="1">
          <a:blip r:embed="rId2"/>
          <a:srcRect l="17947" r="20460" b="2"/>
          <a:stretch/>
        </p:blipFill>
        <p:spPr>
          <a:xfrm>
            <a:off x="6604000" y="10"/>
            <a:ext cx="5588000" cy="6872239"/>
          </a:xfrm>
          <a:custGeom>
            <a:avLst/>
            <a:gdLst>
              <a:gd name="connsiteX0" fmla="*/ 3876237 w 5588000"/>
              <a:gd name="connsiteY0" fmla="*/ 5431883 h 6872249"/>
              <a:gd name="connsiteX1" fmla="*/ 4953000 w 5588000"/>
              <a:gd name="connsiteY1" fmla="*/ 5431883 h 6872249"/>
              <a:gd name="connsiteX2" fmla="*/ 3769163 w 5588000"/>
              <a:gd name="connsiteY2" fmla="*/ 6872249 h 6872249"/>
              <a:gd name="connsiteX3" fmla="*/ 2692400 w 5588000"/>
              <a:gd name="connsiteY3" fmla="*/ 6872249 h 6872249"/>
              <a:gd name="connsiteX4" fmla="*/ 2479230 w 5588000"/>
              <a:gd name="connsiteY4" fmla="*/ 2870200 h 6872249"/>
              <a:gd name="connsiteX5" fmla="*/ 3175000 w 5588000"/>
              <a:gd name="connsiteY5" fmla="*/ 2870200 h 6872249"/>
              <a:gd name="connsiteX6" fmla="*/ 1965770 w 5588000"/>
              <a:gd name="connsiteY6" fmla="*/ 4310566 h 6872249"/>
              <a:gd name="connsiteX7" fmla="*/ 1270000 w 5588000"/>
              <a:gd name="connsiteY7" fmla="*/ 4310566 h 6872249"/>
              <a:gd name="connsiteX8" fmla="*/ 5575300 w 5588000"/>
              <a:gd name="connsiteY8" fmla="*/ 139700 h 6872249"/>
              <a:gd name="connsiteX9" fmla="*/ 5575300 w 5588000"/>
              <a:gd name="connsiteY9" fmla="*/ 3238583 h 6872249"/>
              <a:gd name="connsiteX10" fmla="*/ 2571663 w 5588000"/>
              <a:gd name="connsiteY10" fmla="*/ 6858000 h 6872249"/>
              <a:gd name="connsiteX11" fmla="*/ 0 w 5588000"/>
              <a:gd name="connsiteY11" fmla="*/ 6858000 h 6872249"/>
              <a:gd name="connsiteX12" fmla="*/ 4256761 w 5588000"/>
              <a:gd name="connsiteY12" fmla="*/ 0 h 6872249"/>
              <a:gd name="connsiteX13" fmla="*/ 5588000 w 5588000"/>
              <a:gd name="connsiteY13" fmla="*/ 0 h 6872249"/>
              <a:gd name="connsiteX14" fmla="*/ 3274339 w 5588000"/>
              <a:gd name="connsiteY14" fmla="*/ 2755900 h 6872249"/>
              <a:gd name="connsiteX15" fmla="*/ 1943100 w 5588000"/>
              <a:gd name="connsiteY15" fmla="*/ 2755900 h 687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88000" h="6872249">
                <a:moveTo>
                  <a:pt x="3876237" y="5431883"/>
                </a:moveTo>
                <a:lnTo>
                  <a:pt x="4953000" y="5431883"/>
                </a:lnTo>
                <a:lnTo>
                  <a:pt x="3769163" y="6872249"/>
                </a:lnTo>
                <a:lnTo>
                  <a:pt x="2692400" y="6872249"/>
                </a:lnTo>
                <a:close/>
                <a:moveTo>
                  <a:pt x="2479230" y="2870200"/>
                </a:moveTo>
                <a:lnTo>
                  <a:pt x="3175000" y="2870200"/>
                </a:lnTo>
                <a:lnTo>
                  <a:pt x="1965770" y="4310566"/>
                </a:lnTo>
                <a:lnTo>
                  <a:pt x="1270000" y="4310566"/>
                </a:lnTo>
                <a:close/>
                <a:moveTo>
                  <a:pt x="5575300" y="139700"/>
                </a:moveTo>
                <a:lnTo>
                  <a:pt x="5575300" y="3238583"/>
                </a:lnTo>
                <a:lnTo>
                  <a:pt x="2571663" y="6858000"/>
                </a:lnTo>
                <a:lnTo>
                  <a:pt x="0" y="6858000"/>
                </a:lnTo>
                <a:close/>
                <a:moveTo>
                  <a:pt x="4256761" y="0"/>
                </a:moveTo>
                <a:lnTo>
                  <a:pt x="5588000" y="0"/>
                </a:lnTo>
                <a:lnTo>
                  <a:pt x="3274339" y="2755900"/>
                </a:lnTo>
                <a:lnTo>
                  <a:pt x="1943100" y="2755900"/>
                </a:lnTo>
                <a:close/>
              </a:path>
            </a:pathLst>
          </a:custGeom>
          <a:noFill/>
        </p:spPr>
      </p:pic>
      <p:sp>
        <p:nvSpPr>
          <p:cNvPr id="3" name="页脚占位符 2">
            <a:extLst>
              <a:ext uri="{FF2B5EF4-FFF2-40B4-BE49-F238E27FC236}">
                <a16:creationId xmlns:a16="http://schemas.microsoft.com/office/drawing/2014/main" id="{D94540F0-3AF4-D14B-A3C4-4A25EA13C30A}"/>
              </a:ext>
            </a:extLst>
          </p:cNvPr>
          <p:cNvSpPr>
            <a:spLocks noGrp="1"/>
          </p:cNvSpPr>
          <p:nvPr>
            <p:ph type="ftr" sz="quarter" idx="14"/>
          </p:nvPr>
        </p:nvSpPr>
        <p:spPr>
          <a:xfrm>
            <a:off x="338530" y="6356350"/>
            <a:ext cx="4114800" cy="365125"/>
          </a:xfrm>
        </p:spPr>
        <p:txBody>
          <a:bodyPr anchor="ctr">
            <a:normAutofit/>
          </a:bodyPr>
          <a:lstStyle/>
          <a:p>
            <a:pPr>
              <a:spcAft>
                <a:spcPts val="600"/>
              </a:spcAft>
            </a:pPr>
            <a:r>
              <a:rPr lang="zh-CN" altLang="en-US"/>
              <a:t>添加页脚</a:t>
            </a:r>
          </a:p>
        </p:txBody>
      </p:sp>
      <p:sp>
        <p:nvSpPr>
          <p:cNvPr id="4" name="灯片编号占位符 3">
            <a:extLst>
              <a:ext uri="{FF2B5EF4-FFF2-40B4-BE49-F238E27FC236}">
                <a16:creationId xmlns:a16="http://schemas.microsoft.com/office/drawing/2014/main" id="{01661934-7692-324A-B376-65114566093F}"/>
              </a:ext>
            </a:extLst>
          </p:cNvPr>
          <p:cNvSpPr>
            <a:spLocks noGrp="1"/>
          </p:cNvSpPr>
          <p:nvPr>
            <p:ph type="sldNum" sz="quarter" idx="15"/>
          </p:nvPr>
        </p:nvSpPr>
        <p:spPr>
          <a:xfrm>
            <a:off x="11146971" y="6356350"/>
            <a:ext cx="740227" cy="365125"/>
          </a:xfrm>
        </p:spPr>
        <p:txBody>
          <a:bodyPr anchor="ctr">
            <a:normAutofit/>
          </a:bodyPr>
          <a:lstStyle/>
          <a:p>
            <a:pPr>
              <a:spcAft>
                <a:spcPts val="600"/>
              </a:spcAft>
            </a:pPr>
            <a:fld id="{8699F50C-BE38-4BD0-BA84-9B090E1F2B9B}" type="slidenum">
              <a:rPr lang="en-US" altLang="zh-CN" smtClean="0"/>
              <a:pPr>
                <a:spcAft>
                  <a:spcPts val="600"/>
                </a:spcAft>
              </a:pPr>
              <a:t>8</a:t>
            </a:fld>
            <a:endParaRPr lang="zh-CN" altLang="en-US"/>
          </a:p>
        </p:txBody>
      </p:sp>
    </p:spTree>
    <p:extLst>
      <p:ext uri="{BB962C8B-B14F-4D97-AF65-F5344CB8AC3E}">
        <p14:creationId xmlns:p14="http://schemas.microsoft.com/office/powerpoint/2010/main" val="1230061385"/>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
            <a:extLst>
              <a:ext uri="{FF2B5EF4-FFF2-40B4-BE49-F238E27FC236}">
                <a16:creationId xmlns:a16="http://schemas.microsoft.com/office/drawing/2014/main" id="{944383AE-9F3C-4348-9049-96D827A03849}"/>
              </a:ext>
            </a:extLst>
          </p:cNvPr>
          <p:cNvSpPr>
            <a:spLocks noGrp="1"/>
          </p:cNvSpPr>
          <p:nvPr>
            <p:ph idx="1"/>
          </p:nvPr>
        </p:nvSpPr>
        <p:spPr>
          <a:xfrm>
            <a:off x="531378" y="2912534"/>
            <a:ext cx="4942829" cy="3175282"/>
          </a:xfrm>
        </p:spPr>
        <p:txBody>
          <a:bodyPr>
            <a:normAutofit/>
          </a:bodyPr>
          <a:lstStyle/>
          <a:p>
            <a:r>
              <a:rPr lang="en-US" altLang="zh-CN" dirty="0"/>
              <a:t>If the citizens of Germany still have the good habits, We think Germany will be well soon. And if all people be strict with themselves, the COVID-19 will be gone soon. We all hope to hear the good news---the COVID-19 has gone.</a:t>
            </a:r>
            <a:r>
              <a:rPr lang="zh-CN" altLang="en-US" dirty="0"/>
              <a:t> </a:t>
            </a:r>
            <a:endParaRPr lang="en-US" altLang="zh-CN" dirty="0"/>
          </a:p>
          <a:p>
            <a:endParaRPr lang="en-US" altLang="zh-CN" dirty="0"/>
          </a:p>
        </p:txBody>
      </p:sp>
      <p:sp>
        <p:nvSpPr>
          <p:cNvPr id="19" name="Text Placeholder 2">
            <a:extLst>
              <a:ext uri="{FF2B5EF4-FFF2-40B4-BE49-F238E27FC236}">
                <a16:creationId xmlns:a16="http://schemas.microsoft.com/office/drawing/2014/main" id="{C2BADEB9-7F7C-4DEF-A945-B9494397EC75}"/>
              </a:ext>
            </a:extLst>
          </p:cNvPr>
          <p:cNvSpPr>
            <a:spLocks noGrp="1"/>
          </p:cNvSpPr>
          <p:nvPr>
            <p:ph type="body" sz="quarter" idx="13"/>
          </p:nvPr>
        </p:nvSpPr>
        <p:spPr>
          <a:xfrm>
            <a:off x="531379" y="2496102"/>
            <a:ext cx="7342631" cy="608895"/>
          </a:xfrm>
        </p:spPr>
        <p:txBody>
          <a:bodyPr/>
          <a:lstStyle/>
          <a:p>
            <a:endParaRPr lang="en-US"/>
          </a:p>
        </p:txBody>
      </p:sp>
      <p:sp>
        <p:nvSpPr>
          <p:cNvPr id="11" name="标题 10">
            <a:extLst>
              <a:ext uri="{FF2B5EF4-FFF2-40B4-BE49-F238E27FC236}">
                <a16:creationId xmlns:a16="http://schemas.microsoft.com/office/drawing/2014/main" id="{69D4BCF2-C773-495F-A4D5-860FB6A2FA91}"/>
              </a:ext>
            </a:extLst>
          </p:cNvPr>
          <p:cNvSpPr>
            <a:spLocks noGrp="1"/>
          </p:cNvSpPr>
          <p:nvPr>
            <p:ph type="title"/>
          </p:nvPr>
        </p:nvSpPr>
        <p:spPr>
          <a:xfrm>
            <a:off x="531378" y="1241109"/>
            <a:ext cx="7342622" cy="1215566"/>
          </a:xfrm>
        </p:spPr>
        <p:txBody>
          <a:bodyPr rtlCol="0" anchor="b">
            <a:normAutofit fontScale="90000"/>
          </a:bodyPr>
          <a:lstStyle/>
          <a:p>
            <a:pPr rtl="0"/>
            <a:r>
              <a:rPr lang="en-US" altLang="zh-CN" dirty="0"/>
              <a:t>PART FOUR</a:t>
            </a:r>
            <a:br>
              <a:rPr lang="en-US" altLang="zh-CN" dirty="0"/>
            </a:br>
            <a:r>
              <a:rPr lang="en-US" altLang="zh-CN" dirty="0"/>
              <a:t>SUMMARIZE</a:t>
            </a:r>
            <a:endParaRPr lang="zh-CN" altLang="en-US" dirty="0"/>
          </a:p>
        </p:txBody>
      </p:sp>
      <p:pic>
        <p:nvPicPr>
          <p:cNvPr id="12" name="图片占位符 11" title="天际线">
            <a:extLst>
              <a:ext uri="{FF2B5EF4-FFF2-40B4-BE49-F238E27FC236}">
                <a16:creationId xmlns:a16="http://schemas.microsoft.com/office/drawing/2014/main" id="{6B070BD8-8610-4F64-A93A-41F46C39ECA6}"/>
              </a:ext>
            </a:extLst>
          </p:cNvPr>
          <p:cNvPicPr>
            <a:picLocks noGrp="1" noChangeAspect="1"/>
          </p:cNvPicPr>
          <p:nvPr>
            <p:ph type="pic" sz="quarter" idx="10"/>
          </p:nvPr>
        </p:nvPicPr>
        <p:blipFill rotWithShape="1">
          <a:blip r:embed="rId3"/>
          <a:srcRect l="22964" r="22962" b="-2"/>
          <a:stretch/>
        </p:blipFill>
        <p:spPr>
          <a:xfrm>
            <a:off x="6604000" y="10"/>
            <a:ext cx="5588000" cy="6872239"/>
          </a:xfrm>
          <a:prstGeom prst="rect">
            <a:avLst/>
          </a:prstGeom>
          <a:noFill/>
        </p:spPr>
      </p:pic>
      <p:sp>
        <p:nvSpPr>
          <p:cNvPr id="21" name="Footer Placeholder 5">
            <a:extLst>
              <a:ext uri="{FF2B5EF4-FFF2-40B4-BE49-F238E27FC236}">
                <a16:creationId xmlns:a16="http://schemas.microsoft.com/office/drawing/2014/main" id="{5594235F-E9E1-4756-AFD1-5859B8EB17B8}"/>
              </a:ext>
            </a:extLst>
          </p:cNvPr>
          <p:cNvSpPr>
            <a:spLocks noGrp="1"/>
          </p:cNvSpPr>
          <p:nvPr>
            <p:ph type="ftr" sz="quarter" idx="14"/>
          </p:nvPr>
        </p:nvSpPr>
        <p:spPr>
          <a:xfrm>
            <a:off x="338530" y="6356350"/>
            <a:ext cx="4114800" cy="365125"/>
          </a:xfrm>
        </p:spPr>
        <p:txBody>
          <a:bodyPr/>
          <a:lstStyle/>
          <a:p>
            <a:pPr>
              <a:spcAft>
                <a:spcPts val="600"/>
              </a:spcAft>
            </a:pPr>
            <a:r>
              <a:rPr lang="zh-CN" altLang="en-US"/>
              <a:t>添加页脚</a:t>
            </a:r>
          </a:p>
        </p:txBody>
      </p:sp>
      <p:sp>
        <p:nvSpPr>
          <p:cNvPr id="23" name="Slide Number Placeholder 6">
            <a:extLst>
              <a:ext uri="{FF2B5EF4-FFF2-40B4-BE49-F238E27FC236}">
                <a16:creationId xmlns:a16="http://schemas.microsoft.com/office/drawing/2014/main" id="{A981EE5E-5B0F-424B-AB01-C2CC6ACC7FE1}"/>
              </a:ext>
            </a:extLst>
          </p:cNvPr>
          <p:cNvSpPr>
            <a:spLocks noGrp="1"/>
          </p:cNvSpPr>
          <p:nvPr>
            <p:ph type="sldNum" sz="quarter" idx="15"/>
          </p:nvPr>
        </p:nvSpPr>
        <p:spPr>
          <a:xfrm>
            <a:off x="11146971" y="6356350"/>
            <a:ext cx="740227" cy="365125"/>
          </a:xfrm>
        </p:spPr>
        <p:txBody>
          <a:bodyPr/>
          <a:lstStyle/>
          <a:p>
            <a:pPr>
              <a:spcAft>
                <a:spcPts val="600"/>
              </a:spcAft>
            </a:pPr>
            <a:fld id="{8699F50C-BE38-4BD0-BA84-9B090E1F2B9B}" type="slidenum">
              <a:rPr lang="en-US" altLang="zh-CN" smtClean="0"/>
              <a:pPr>
                <a:spcAft>
                  <a:spcPts val="600"/>
                </a:spcAft>
              </a:pPr>
              <a:t>9</a:t>
            </a:fld>
            <a:endParaRPr lang="zh-CN" altLang="en-US"/>
          </a:p>
        </p:txBody>
      </p:sp>
    </p:spTree>
    <p:extLst>
      <p:ext uri="{BB962C8B-B14F-4D97-AF65-F5344CB8AC3E}">
        <p14:creationId xmlns:p14="http://schemas.microsoft.com/office/powerpoint/2010/main" val="2009224050"/>
      </p:ext>
    </p:extLst>
  </p:cSld>
  <p:clrMapOvr>
    <a:masterClrMapping/>
  </p:clrMapOvr>
  <p:transition spd="slow">
    <p:comb/>
  </p:transition>
</p:sld>
</file>

<file path=ppt/theme/theme1.xml><?xml version="1.0" encoding="utf-8"?>
<a:theme xmlns:a="http://schemas.openxmlformats.org/drawingml/2006/main" name="Office 主题">
  <a:themeElements>
    <a:clrScheme name="Custom 13">
      <a:dk1>
        <a:srgbClr val="3F3F3F"/>
      </a:dk1>
      <a:lt1>
        <a:srgbClr val="FFFFFF"/>
      </a:lt1>
      <a:dk2>
        <a:srgbClr val="F2F2F2"/>
      </a:dk2>
      <a:lt2>
        <a:srgbClr val="A5A5A5"/>
      </a:lt2>
      <a:accent1>
        <a:srgbClr val="00194C"/>
      </a:accent1>
      <a:accent2>
        <a:srgbClr val="EAB200"/>
      </a:accent2>
      <a:accent3>
        <a:srgbClr val="F2F2F2"/>
      </a:accent3>
      <a:accent4>
        <a:srgbClr val="954F72"/>
      </a:accent4>
      <a:accent5>
        <a:srgbClr val="00843B"/>
      </a:accent5>
      <a:accent6>
        <a:srgbClr val="014067"/>
      </a:accent6>
      <a:hlink>
        <a:srgbClr val="00194C"/>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740259_TF89027928" id="{7E9D7A7D-69BC-4508-9D02-7014276D6BA6}" vid="{AF4EA83F-D6CE-475A-808B-6FFB5F3AB9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主题</Template>
  <TotalTime>708</TotalTime>
  <Words>431</Words>
  <Application>Microsoft Macintosh PowerPoint</Application>
  <PresentationFormat>宽屏</PresentationFormat>
  <Paragraphs>51</Paragraphs>
  <Slides>10</Slides>
  <Notes>6</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10</vt:i4>
      </vt:variant>
    </vt:vector>
  </HeadingPairs>
  <TitlesOfParts>
    <vt:vector size="14" baseType="lpstr">
      <vt:lpstr>Microsoft YaHei UI</vt:lpstr>
      <vt:lpstr>Arial</vt:lpstr>
      <vt:lpstr>Calibri</vt:lpstr>
      <vt:lpstr>Office 主题</vt:lpstr>
      <vt:lpstr>Epidemic Prevention and Control IN GERMANY</vt:lpstr>
      <vt:lpstr>CONTENTS </vt:lpstr>
      <vt:lpstr>PART ONE TOTAL</vt:lpstr>
      <vt:lpstr>PART TWO Public Health and Responsibility of Citizens</vt:lpstr>
      <vt:lpstr>PART THREE TWO SIDES THE BAD SIDE</vt:lpstr>
      <vt:lpstr>PART THREE TWO SIDES THE BAD SIDE</vt:lpstr>
      <vt:lpstr>PART THREE TWO SIDES THE BAD SIDE</vt:lpstr>
      <vt:lpstr>PART THREE  TWO SIDES THE GOOD SIDE</vt:lpstr>
      <vt:lpstr>PART FOUR SUMMARIZE</vt:lpstr>
      <vt:lpstr>THANKS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演示文稿标题</dc:title>
  <dc:creator>office</dc:creator>
  <cp:lastModifiedBy>office</cp:lastModifiedBy>
  <cp:revision>4</cp:revision>
  <dcterms:created xsi:type="dcterms:W3CDTF">2021-10-31T12:07:06Z</dcterms:created>
  <dcterms:modified xsi:type="dcterms:W3CDTF">2021-11-01T01:09:08Z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2018-08-01T18:19:24.2566460Z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